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1" r:id="rId3"/>
    <p:sldId id="258" r:id="rId4"/>
    <p:sldId id="291" r:id="rId5"/>
    <p:sldId id="292" r:id="rId6"/>
    <p:sldId id="285" r:id="rId7"/>
    <p:sldId id="293" r:id="rId8"/>
    <p:sldId id="286" r:id="rId9"/>
    <p:sldId id="296" r:id="rId10"/>
    <p:sldId id="289" r:id="rId11"/>
    <p:sldId id="279" r:id="rId12"/>
    <p:sldId id="295" r:id="rId13"/>
    <p:sldId id="261" r:id="rId14"/>
    <p:sldId id="288" r:id="rId15"/>
    <p:sldId id="287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621" autoAdjust="0"/>
    <p:restoredTop sz="86429" autoAdjust="0"/>
  </p:normalViewPr>
  <p:slideViewPr>
    <p:cSldViewPr>
      <p:cViewPr varScale="1">
        <p:scale>
          <a:sx n="92" d="100"/>
          <a:sy n="92" d="100"/>
        </p:scale>
        <p:origin x="-1032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justing:Documents:FreeBSDFoundationFinancial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71301500874239"/>
          <c:y val="0.0262096774193548"/>
          <c:w val="0.892614384453806"/>
          <c:h val="0.922688277876556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Income</c:v>
                </c:pt>
              </c:strCache>
            </c:strRef>
          </c:tx>
          <c:xVal>
            <c:numRef>
              <c:f>Sheet1!$A$2:$A$16</c:f>
              <c:numCache>
                <c:formatCode>General</c:formatCode>
                <c:ptCount val="15"/>
                <c:pt idx="0">
                  <c:v>2000.0</c:v>
                </c:pt>
                <c:pt idx="1">
                  <c:v>2001.0</c:v>
                </c:pt>
                <c:pt idx="2">
                  <c:v>2002.0</c:v>
                </c:pt>
                <c:pt idx="3">
                  <c:v>2003.0</c:v>
                </c:pt>
                <c:pt idx="4">
                  <c:v>2004.0</c:v>
                </c:pt>
                <c:pt idx="5">
                  <c:v>2005.0</c:v>
                </c:pt>
                <c:pt idx="6">
                  <c:v>2006.0</c:v>
                </c:pt>
                <c:pt idx="7">
                  <c:v>2007.0</c:v>
                </c:pt>
                <c:pt idx="8">
                  <c:v>2008.0</c:v>
                </c:pt>
                <c:pt idx="9">
                  <c:v>2009.0</c:v>
                </c:pt>
                <c:pt idx="10">
                  <c:v>2010.0</c:v>
                </c:pt>
                <c:pt idx="11">
                  <c:v>2011.0</c:v>
                </c:pt>
                <c:pt idx="12">
                  <c:v>2012.0</c:v>
                </c:pt>
                <c:pt idx="13">
                  <c:v>2013.0</c:v>
                </c:pt>
                <c:pt idx="14">
                  <c:v>2014.0</c:v>
                </c:pt>
              </c:numCache>
            </c:numRef>
          </c:xVal>
          <c:yVal>
            <c:numRef>
              <c:f>Sheet1!$B$2:$B$16</c:f>
              <c:numCache>
                <c:formatCode>General</c:formatCode>
                <c:ptCount val="15"/>
                <c:pt idx="0">
                  <c:v>7000.0</c:v>
                </c:pt>
                <c:pt idx="1">
                  <c:v>6541.7</c:v>
                </c:pt>
                <c:pt idx="2">
                  <c:v>17784.07</c:v>
                </c:pt>
                <c:pt idx="3">
                  <c:v>307127.8</c:v>
                </c:pt>
                <c:pt idx="4">
                  <c:v>113444.27</c:v>
                </c:pt>
                <c:pt idx="5">
                  <c:v>31617.27</c:v>
                </c:pt>
                <c:pt idx="6">
                  <c:v>100713.83</c:v>
                </c:pt>
                <c:pt idx="7">
                  <c:v>404539.24</c:v>
                </c:pt>
                <c:pt idx="8">
                  <c:v>282505.99</c:v>
                </c:pt>
                <c:pt idx="9">
                  <c:v>269516.97</c:v>
                </c:pt>
                <c:pt idx="10">
                  <c:v>325973.2</c:v>
                </c:pt>
                <c:pt idx="11">
                  <c:v>430668.84</c:v>
                </c:pt>
                <c:pt idx="12">
                  <c:v>771190.71</c:v>
                </c:pt>
                <c:pt idx="13" formatCode="#,##0">
                  <c:v>765718.0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Expense</c:v>
                </c:pt>
              </c:strCache>
            </c:strRef>
          </c:tx>
          <c:xVal>
            <c:numRef>
              <c:f>Sheet1!$A$2:$A$16</c:f>
              <c:numCache>
                <c:formatCode>General</c:formatCode>
                <c:ptCount val="15"/>
                <c:pt idx="0">
                  <c:v>2000.0</c:v>
                </c:pt>
                <c:pt idx="1">
                  <c:v>2001.0</c:v>
                </c:pt>
                <c:pt idx="2">
                  <c:v>2002.0</c:v>
                </c:pt>
                <c:pt idx="3">
                  <c:v>2003.0</c:v>
                </c:pt>
                <c:pt idx="4">
                  <c:v>2004.0</c:v>
                </c:pt>
                <c:pt idx="5">
                  <c:v>2005.0</c:v>
                </c:pt>
                <c:pt idx="6">
                  <c:v>2006.0</c:v>
                </c:pt>
                <c:pt idx="7">
                  <c:v>2007.0</c:v>
                </c:pt>
                <c:pt idx="8">
                  <c:v>2008.0</c:v>
                </c:pt>
                <c:pt idx="9">
                  <c:v>2009.0</c:v>
                </c:pt>
                <c:pt idx="10">
                  <c:v>2010.0</c:v>
                </c:pt>
                <c:pt idx="11">
                  <c:v>2011.0</c:v>
                </c:pt>
                <c:pt idx="12">
                  <c:v>2012.0</c:v>
                </c:pt>
                <c:pt idx="13">
                  <c:v>2013.0</c:v>
                </c:pt>
                <c:pt idx="14">
                  <c:v>2014.0</c:v>
                </c:pt>
              </c:numCache>
            </c:numRef>
          </c:xVal>
          <c:yVal>
            <c:numRef>
              <c:f>Sheet1!$C$2:$C$16</c:f>
              <c:numCache>
                <c:formatCode>General</c:formatCode>
                <c:ptCount val="15"/>
                <c:pt idx="0">
                  <c:v>4497.6</c:v>
                </c:pt>
                <c:pt idx="1">
                  <c:v>6220.07</c:v>
                </c:pt>
                <c:pt idx="2">
                  <c:v>2558.57</c:v>
                </c:pt>
                <c:pt idx="3">
                  <c:v>125101.32</c:v>
                </c:pt>
                <c:pt idx="4">
                  <c:v>27728.52</c:v>
                </c:pt>
                <c:pt idx="5">
                  <c:v>50953.2</c:v>
                </c:pt>
                <c:pt idx="6">
                  <c:v>188280.28</c:v>
                </c:pt>
                <c:pt idx="7">
                  <c:v>133653.64</c:v>
                </c:pt>
                <c:pt idx="8">
                  <c:v>162340.87</c:v>
                </c:pt>
                <c:pt idx="9">
                  <c:v>163400.0</c:v>
                </c:pt>
                <c:pt idx="10">
                  <c:v>237350.35</c:v>
                </c:pt>
                <c:pt idx="11">
                  <c:v>288715.77</c:v>
                </c:pt>
                <c:pt idx="12">
                  <c:v>313930.08</c:v>
                </c:pt>
                <c:pt idx="13" formatCode="#,##0">
                  <c:v>699056.0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Sheet1!$D$1</c:f>
              <c:strCache>
                <c:ptCount val="1"/>
              </c:strCache>
            </c:strRef>
          </c:tx>
          <c:spPr>
            <a:ln>
              <a:solidFill>
                <a:schemeClr val="accent1"/>
              </a:solidFill>
              <a:prstDash val="sysDash"/>
            </a:ln>
          </c:spPr>
          <c:marker>
            <c:symbol val="diamond"/>
            <c:size val="9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</c:spPr>
          </c:marker>
          <c:xVal>
            <c:numRef>
              <c:f>Sheet1!$A$15:$A$16</c:f>
              <c:numCache>
                <c:formatCode>General</c:formatCode>
                <c:ptCount val="2"/>
                <c:pt idx="0">
                  <c:v>2013.0</c:v>
                </c:pt>
                <c:pt idx="1">
                  <c:v>2014.0</c:v>
                </c:pt>
              </c:numCache>
            </c:numRef>
          </c:xVal>
          <c:yVal>
            <c:numRef>
              <c:f>Sheet1!$D$15:$D$16</c:f>
              <c:numCache>
                <c:formatCode>General</c:formatCode>
                <c:ptCount val="2"/>
                <c:pt idx="0" formatCode="#,##0">
                  <c:v>765718.0</c:v>
                </c:pt>
                <c:pt idx="1">
                  <c:v>1.0E6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Sheet1!$E$1</c:f>
              <c:strCache>
                <c:ptCount val="1"/>
              </c:strCache>
            </c:strRef>
          </c:tx>
          <c:spPr>
            <a:ln>
              <a:solidFill>
                <a:schemeClr val="accent2"/>
              </a:solidFill>
              <a:prstDash val="sysDash"/>
            </a:ln>
          </c:spPr>
          <c:marker>
            <c:symbol val="square"/>
            <c:size val="9"/>
            <c:spPr>
              <a:solidFill>
                <a:schemeClr val="accent2"/>
              </a:solidFill>
              <a:ln>
                <a:solidFill>
                  <a:schemeClr val="accent2"/>
                </a:solidFill>
              </a:ln>
            </c:spPr>
          </c:marker>
          <c:xVal>
            <c:numRef>
              <c:f>Sheet1!$A$15:$A$16</c:f>
              <c:numCache>
                <c:formatCode>General</c:formatCode>
                <c:ptCount val="2"/>
                <c:pt idx="0">
                  <c:v>2013.0</c:v>
                </c:pt>
                <c:pt idx="1">
                  <c:v>2014.0</c:v>
                </c:pt>
              </c:numCache>
            </c:numRef>
          </c:xVal>
          <c:yVal>
            <c:numRef>
              <c:f>Sheet1!$E$15:$E$16</c:f>
              <c:numCache>
                <c:formatCode>General</c:formatCode>
                <c:ptCount val="2"/>
                <c:pt idx="0" formatCode="#,##0">
                  <c:v>699056.0</c:v>
                </c:pt>
                <c:pt idx="1">
                  <c:v>900000.0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088643784"/>
        <c:axId val="-2088648504"/>
      </c:scatterChart>
      <c:valAx>
        <c:axId val="-2088643784"/>
        <c:scaling>
          <c:orientation val="minMax"/>
          <c:max val="2014.0"/>
          <c:min val="2000.0"/>
        </c:scaling>
        <c:delete val="0"/>
        <c:axPos val="b"/>
        <c:numFmt formatCode="General" sourceLinked="1"/>
        <c:majorTickMark val="out"/>
        <c:minorTickMark val="none"/>
        <c:tickLblPos val="nextTo"/>
        <c:crossAx val="-2088648504"/>
        <c:crosses val="autoZero"/>
        <c:crossBetween val="midCat"/>
        <c:majorUnit val="1.0"/>
        <c:minorUnit val="0.2"/>
      </c:valAx>
      <c:valAx>
        <c:axId val="-2088648504"/>
        <c:scaling>
          <c:orientation val="minMax"/>
          <c:max val="1.0E6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088643784"/>
        <c:crosses val="autoZero"/>
        <c:crossBetween val="midCat"/>
      </c:valAx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708518722790054"/>
          <c:y val="0.772010255270511"/>
          <c:w val="0.163314362157785"/>
          <c:h val="0.127350457200914"/>
        </c:manualLayout>
      </c:layout>
      <c:overlay val="0"/>
      <c:spPr>
        <a:solidFill>
          <a:schemeClr val="bg1"/>
        </a:solidFill>
        <a:ln>
          <a:solidFill>
            <a:schemeClr val="tx1"/>
          </a:solidFill>
        </a:ln>
      </c:spPr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BD6461-BDB4-2D45-9A52-7BEE488F419B}" type="doc">
      <dgm:prSet loTypeId="urn:microsoft.com/office/officeart/2005/8/layout/pyramid1" loCatId="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0D02230-A7DC-4E42-9DA6-C4D62E200278}">
      <dgm:prSet/>
      <dgm:spPr/>
      <dgm:t>
        <a:bodyPr/>
        <a:lstStyle/>
        <a:p>
          <a:pPr rtl="0"/>
          <a:r>
            <a:rPr lang="en-US" smtClean="0"/>
            <a:t>Technology</a:t>
          </a:r>
          <a:endParaRPr lang="en-US"/>
        </a:p>
      </dgm:t>
    </dgm:pt>
    <dgm:pt modelId="{C3B81F2B-A890-B844-A685-1AB058A779BB}" type="parTrans" cxnId="{94D7EA7A-5F7A-774F-9E65-53D3FAA64BF1}">
      <dgm:prSet/>
      <dgm:spPr/>
      <dgm:t>
        <a:bodyPr/>
        <a:lstStyle/>
        <a:p>
          <a:endParaRPr lang="en-US"/>
        </a:p>
      </dgm:t>
    </dgm:pt>
    <dgm:pt modelId="{BB962EF7-3526-5842-897D-7FA771BB983E}" type="sibTrans" cxnId="{94D7EA7A-5F7A-774F-9E65-53D3FAA64BF1}">
      <dgm:prSet/>
      <dgm:spPr/>
      <dgm:t>
        <a:bodyPr/>
        <a:lstStyle/>
        <a:p>
          <a:endParaRPr lang="en-US"/>
        </a:p>
      </dgm:t>
    </dgm:pt>
    <dgm:pt modelId="{D98A112D-37EE-8D49-87B9-8B4CFA20070A}">
      <dgm:prSet/>
      <dgm:spPr/>
      <dgm:t>
        <a:bodyPr/>
        <a:lstStyle/>
        <a:p>
          <a:pPr rtl="0"/>
          <a:r>
            <a:rPr lang="en-US" smtClean="0"/>
            <a:t>Complete, integrated UNIX system</a:t>
          </a:r>
          <a:endParaRPr lang="en-US"/>
        </a:p>
      </dgm:t>
    </dgm:pt>
    <dgm:pt modelId="{43BEB508-519D-C24C-BC23-07360E691EC7}" type="parTrans" cxnId="{2A721B76-E809-AE46-B544-96E81202EC9E}">
      <dgm:prSet/>
      <dgm:spPr/>
      <dgm:t>
        <a:bodyPr/>
        <a:lstStyle/>
        <a:p>
          <a:endParaRPr lang="en-US"/>
        </a:p>
      </dgm:t>
    </dgm:pt>
    <dgm:pt modelId="{C7B7425A-6AB8-2C43-A788-812BD2A0F1D0}" type="sibTrans" cxnId="{2A721B76-E809-AE46-B544-96E81202EC9E}">
      <dgm:prSet/>
      <dgm:spPr/>
      <dgm:t>
        <a:bodyPr/>
        <a:lstStyle/>
        <a:p>
          <a:endParaRPr lang="en-US"/>
        </a:p>
      </dgm:t>
    </dgm:pt>
    <dgm:pt modelId="{203B5574-D833-C443-9576-4721B0E1B885}">
      <dgm:prSet/>
      <dgm:spPr/>
      <dgm:t>
        <a:bodyPr/>
        <a:lstStyle/>
        <a:p>
          <a:pPr rtl="0"/>
          <a:r>
            <a:rPr lang="en-US" smtClean="0"/>
            <a:t>Multi-processing, multi-threaded, preemptive kernel</a:t>
          </a:r>
          <a:endParaRPr lang="en-US"/>
        </a:p>
      </dgm:t>
    </dgm:pt>
    <dgm:pt modelId="{47318CDC-5F15-A548-9A83-A93E389B2817}" type="parTrans" cxnId="{7FE033FC-DF82-F645-A543-13AA2087939C}">
      <dgm:prSet/>
      <dgm:spPr/>
      <dgm:t>
        <a:bodyPr/>
        <a:lstStyle/>
        <a:p>
          <a:endParaRPr lang="en-US"/>
        </a:p>
      </dgm:t>
    </dgm:pt>
    <dgm:pt modelId="{0E24A29F-16EE-2E4C-86F3-205783026524}" type="sibTrans" cxnId="{7FE033FC-DF82-F645-A543-13AA2087939C}">
      <dgm:prSet/>
      <dgm:spPr/>
      <dgm:t>
        <a:bodyPr/>
        <a:lstStyle/>
        <a:p>
          <a:endParaRPr lang="en-US"/>
        </a:p>
      </dgm:t>
    </dgm:pt>
    <dgm:pt modelId="{07A314E3-5038-6C4D-B8D5-6E0E77B95C4A}">
      <dgm:prSet/>
      <dgm:spPr/>
      <dgm:t>
        <a:bodyPr/>
        <a:lstStyle/>
        <a:p>
          <a:pPr rtl="0"/>
          <a:r>
            <a:rPr lang="en-US" smtClean="0"/>
            <a:t>UNIX, POSIX, BSD programming interfaces</a:t>
          </a:r>
          <a:endParaRPr lang="en-US"/>
        </a:p>
      </dgm:t>
    </dgm:pt>
    <dgm:pt modelId="{4EF0FCC0-EC69-B647-AD5B-2271D9F3409A}" type="parTrans" cxnId="{C278E5AB-9CBB-544F-86BC-EB92558A1914}">
      <dgm:prSet/>
      <dgm:spPr/>
      <dgm:t>
        <a:bodyPr/>
        <a:lstStyle/>
        <a:p>
          <a:endParaRPr lang="en-US"/>
        </a:p>
      </dgm:t>
    </dgm:pt>
    <dgm:pt modelId="{068FCFCF-26F5-F048-B198-F8B3DF0D4103}" type="sibTrans" cxnId="{C278E5AB-9CBB-544F-86BC-EB92558A1914}">
      <dgm:prSet/>
      <dgm:spPr/>
      <dgm:t>
        <a:bodyPr/>
        <a:lstStyle/>
        <a:p>
          <a:endParaRPr lang="en-US"/>
        </a:p>
      </dgm:t>
    </dgm:pt>
    <dgm:pt modelId="{02559566-2F0C-B24C-8526-4F8429430643}">
      <dgm:prSet/>
      <dgm:spPr/>
      <dgm:t>
        <a:bodyPr/>
        <a:lstStyle/>
        <a:p>
          <a:pPr rtl="0"/>
          <a:r>
            <a:rPr lang="en-US" smtClean="0"/>
            <a:t>Extensible debugging tools for both userland and kernel</a:t>
          </a:r>
          <a:endParaRPr lang="en-US"/>
        </a:p>
      </dgm:t>
    </dgm:pt>
    <dgm:pt modelId="{4F8508CD-2A44-B14B-9C9F-224F2E759DAE}" type="parTrans" cxnId="{9DDC6D44-6715-C54E-ACBA-BC44EBADFA5A}">
      <dgm:prSet/>
      <dgm:spPr/>
      <dgm:t>
        <a:bodyPr/>
        <a:lstStyle/>
        <a:p>
          <a:endParaRPr lang="en-US"/>
        </a:p>
      </dgm:t>
    </dgm:pt>
    <dgm:pt modelId="{A539341E-C221-4242-8346-CAAE2C7A8D07}" type="sibTrans" cxnId="{9DDC6D44-6715-C54E-ACBA-BC44EBADFA5A}">
      <dgm:prSet/>
      <dgm:spPr/>
      <dgm:t>
        <a:bodyPr/>
        <a:lstStyle/>
        <a:p>
          <a:endParaRPr lang="en-US"/>
        </a:p>
      </dgm:t>
    </dgm:pt>
    <dgm:pt modelId="{41985D11-7E38-3048-A76F-52E932BC9FB8}">
      <dgm:prSet/>
      <dgm:spPr/>
      <dgm:t>
        <a:bodyPr/>
        <a:lstStyle/>
        <a:p>
          <a:pPr rtl="0"/>
          <a:r>
            <a:rPr lang="en-US" smtClean="0"/>
            <a:t>Multi-protocol network stack</a:t>
          </a:r>
          <a:endParaRPr lang="en-US"/>
        </a:p>
      </dgm:t>
    </dgm:pt>
    <dgm:pt modelId="{3D83FCA8-7B34-1445-822B-39ADD33D7D59}" type="parTrans" cxnId="{5B90C36D-0A67-DE47-B597-D23E6F066B93}">
      <dgm:prSet/>
      <dgm:spPr/>
      <dgm:t>
        <a:bodyPr/>
        <a:lstStyle/>
        <a:p>
          <a:endParaRPr lang="en-US"/>
        </a:p>
      </dgm:t>
    </dgm:pt>
    <dgm:pt modelId="{8B3A5C9E-0299-D14F-AFFA-8B45FCAF992F}" type="sibTrans" cxnId="{5B90C36D-0A67-DE47-B597-D23E6F066B93}">
      <dgm:prSet/>
      <dgm:spPr/>
      <dgm:t>
        <a:bodyPr/>
        <a:lstStyle/>
        <a:p>
          <a:endParaRPr lang="en-US"/>
        </a:p>
      </dgm:t>
    </dgm:pt>
    <dgm:pt modelId="{51D7F612-0147-E94E-A87C-251055F60A2A}">
      <dgm:prSet/>
      <dgm:spPr/>
      <dgm:t>
        <a:bodyPr/>
        <a:lstStyle/>
        <a:p>
          <a:pPr rtl="0"/>
          <a:r>
            <a:rPr lang="en-US" smtClean="0"/>
            <a:t>Unified, coherent build system across components</a:t>
          </a:r>
          <a:endParaRPr lang="en-US"/>
        </a:p>
      </dgm:t>
    </dgm:pt>
    <dgm:pt modelId="{C00E3A80-3050-DC4C-B026-BB7BB0F385B5}" type="parTrans" cxnId="{DCC0B6D8-E67B-184F-84BA-F0A79AFC051F}">
      <dgm:prSet/>
      <dgm:spPr/>
      <dgm:t>
        <a:bodyPr/>
        <a:lstStyle/>
        <a:p>
          <a:endParaRPr lang="en-US"/>
        </a:p>
      </dgm:t>
    </dgm:pt>
    <dgm:pt modelId="{6D5380A6-EFF8-CC41-9DC4-95D174922A7C}" type="sibTrans" cxnId="{DCC0B6D8-E67B-184F-84BA-F0A79AFC051F}">
      <dgm:prSet/>
      <dgm:spPr/>
      <dgm:t>
        <a:bodyPr/>
        <a:lstStyle/>
        <a:p>
          <a:endParaRPr lang="en-US"/>
        </a:p>
      </dgm:t>
    </dgm:pt>
    <dgm:pt modelId="{8B0A44E0-DA05-CA46-8B95-02ECA078E6FC}">
      <dgm:prSet/>
      <dgm:spPr/>
      <dgm:t>
        <a:bodyPr/>
        <a:lstStyle/>
        <a:p>
          <a:pPr rtl="0"/>
          <a:r>
            <a:rPr lang="en-US" smtClean="0"/>
            <a:t>Extensive documentation.</a:t>
          </a:r>
          <a:endParaRPr lang="en-US"/>
        </a:p>
      </dgm:t>
    </dgm:pt>
    <dgm:pt modelId="{B2484798-F201-DF41-AE3E-A86D2DF8B498}" type="parTrans" cxnId="{66631DBD-FD87-EE4F-8CCA-0F0E80D62060}">
      <dgm:prSet/>
      <dgm:spPr/>
      <dgm:t>
        <a:bodyPr/>
        <a:lstStyle/>
        <a:p>
          <a:endParaRPr lang="en-US"/>
        </a:p>
      </dgm:t>
    </dgm:pt>
    <dgm:pt modelId="{673FAAD6-90F7-A14B-8D73-D60C1D559671}" type="sibTrans" cxnId="{66631DBD-FD87-EE4F-8CCA-0F0E80D62060}">
      <dgm:prSet/>
      <dgm:spPr/>
      <dgm:t>
        <a:bodyPr/>
        <a:lstStyle/>
        <a:p>
          <a:endParaRPr lang="en-US"/>
        </a:p>
      </dgm:t>
    </dgm:pt>
    <dgm:pt modelId="{29D8CD73-CE1D-8C4A-984B-DE5F08D456E3}">
      <dgm:prSet/>
      <dgm:spPr/>
      <dgm:t>
        <a:bodyPr/>
        <a:lstStyle/>
        <a:p>
          <a:pPr rtl="0"/>
          <a:r>
            <a:rPr lang="en-US" smtClean="0"/>
            <a:t>24,000 third party software ports</a:t>
          </a:r>
          <a:endParaRPr lang="en-US"/>
        </a:p>
      </dgm:t>
    </dgm:pt>
    <dgm:pt modelId="{2B72BACD-8A71-924D-B225-C497AD3313A7}" type="parTrans" cxnId="{24A9FD69-CB13-944B-82CE-CA62AF758472}">
      <dgm:prSet/>
      <dgm:spPr/>
      <dgm:t>
        <a:bodyPr/>
        <a:lstStyle/>
        <a:p>
          <a:endParaRPr lang="en-US"/>
        </a:p>
      </dgm:t>
    </dgm:pt>
    <dgm:pt modelId="{0565F14B-9FFF-2248-AD59-F2A56E983D3B}" type="sibTrans" cxnId="{24A9FD69-CB13-944B-82CE-CA62AF758472}">
      <dgm:prSet/>
      <dgm:spPr/>
      <dgm:t>
        <a:bodyPr/>
        <a:lstStyle/>
        <a:p>
          <a:endParaRPr lang="en-US"/>
        </a:p>
      </dgm:t>
    </dgm:pt>
    <dgm:pt modelId="{08BF31DA-FEC2-354C-8AFB-5507C96DB16F}">
      <dgm:prSet/>
      <dgm:spPr/>
      <dgm:t>
        <a:bodyPr/>
        <a:lstStyle/>
        <a:p>
          <a:pPr rtl="0"/>
          <a:r>
            <a:rPr lang="en-US" smtClean="0"/>
            <a:t>Community</a:t>
          </a:r>
          <a:endParaRPr lang="en-US"/>
        </a:p>
      </dgm:t>
    </dgm:pt>
    <dgm:pt modelId="{73B2E5A3-69A6-BA45-A2D1-15E37C4B186E}" type="parTrans" cxnId="{4D89293B-1D33-C448-9AE3-325449F2A58A}">
      <dgm:prSet/>
      <dgm:spPr/>
      <dgm:t>
        <a:bodyPr/>
        <a:lstStyle/>
        <a:p>
          <a:endParaRPr lang="en-US"/>
        </a:p>
      </dgm:t>
    </dgm:pt>
    <dgm:pt modelId="{3C722DE6-3D8C-0C4F-AE3A-3B5B54C33B4F}" type="sibTrans" cxnId="{4D89293B-1D33-C448-9AE3-325449F2A58A}">
      <dgm:prSet/>
      <dgm:spPr/>
      <dgm:t>
        <a:bodyPr/>
        <a:lstStyle/>
        <a:p>
          <a:endParaRPr lang="en-US"/>
        </a:p>
      </dgm:t>
    </dgm:pt>
    <dgm:pt modelId="{852FF7C0-1704-A349-AF0B-015422253965}">
      <dgm:prSet/>
      <dgm:spPr/>
      <dgm:t>
        <a:bodyPr/>
        <a:lstStyle/>
        <a:p>
          <a:pPr rtl="0"/>
          <a:r>
            <a:rPr lang="en-US" smtClean="0"/>
            <a:t>150 Active Kernel Developers, 175 Active Userland Developers, 200 Active Ports Developers, 32 Doc Developers.</a:t>
          </a:r>
          <a:endParaRPr lang="en-US"/>
        </a:p>
      </dgm:t>
    </dgm:pt>
    <dgm:pt modelId="{86534D42-EFC0-3541-A90C-30C59EE21B43}" type="parTrans" cxnId="{DEA88619-694E-7E4B-8AB3-6CD5A160B2B6}">
      <dgm:prSet/>
      <dgm:spPr/>
      <dgm:t>
        <a:bodyPr/>
        <a:lstStyle/>
        <a:p>
          <a:endParaRPr lang="en-US"/>
        </a:p>
      </dgm:t>
    </dgm:pt>
    <dgm:pt modelId="{BB62B81C-8975-8546-9A52-7D7CED50FD68}" type="sibTrans" cxnId="{DEA88619-694E-7E4B-8AB3-6CD5A160B2B6}">
      <dgm:prSet/>
      <dgm:spPr/>
      <dgm:t>
        <a:bodyPr/>
        <a:lstStyle/>
        <a:p>
          <a:endParaRPr lang="en-US"/>
        </a:p>
      </dgm:t>
    </dgm:pt>
    <dgm:pt modelId="{9E9AF508-7D70-D549-8F92-FD71CC4969D2}">
      <dgm:prSet/>
      <dgm:spPr/>
      <dgm:t>
        <a:bodyPr/>
        <a:lstStyle/>
        <a:p>
          <a:pPr rtl="0"/>
          <a:r>
            <a:rPr lang="en-US" smtClean="0"/>
            <a:t>Derived open source projects: PC-BSD, FreeNAS, pfSense, Debian/kFreeBSD, …</a:t>
          </a:r>
          <a:endParaRPr lang="en-US"/>
        </a:p>
      </dgm:t>
    </dgm:pt>
    <dgm:pt modelId="{54E61A1C-55B7-A147-962F-A686556D94B1}" type="parTrans" cxnId="{0908C034-C64A-9743-BC2A-C65517280644}">
      <dgm:prSet/>
      <dgm:spPr/>
      <dgm:t>
        <a:bodyPr/>
        <a:lstStyle/>
        <a:p>
          <a:endParaRPr lang="en-US"/>
        </a:p>
      </dgm:t>
    </dgm:pt>
    <dgm:pt modelId="{FD572817-D2D6-704D-9AF2-EB53A19A7B30}" type="sibTrans" cxnId="{0908C034-C64A-9743-BC2A-C65517280644}">
      <dgm:prSet/>
      <dgm:spPr/>
      <dgm:t>
        <a:bodyPr/>
        <a:lstStyle/>
        <a:p>
          <a:endParaRPr lang="en-US"/>
        </a:p>
      </dgm:t>
    </dgm:pt>
    <dgm:pt modelId="{CE1DDDA9-EE1B-C248-A5F4-83986473352E}">
      <dgm:prSet/>
      <dgm:spPr/>
      <dgm:t>
        <a:bodyPr/>
        <a:lstStyle/>
        <a:p>
          <a:pPr rtl="0"/>
          <a:r>
            <a:rPr lang="en-US" smtClean="0"/>
            <a:t>Large User Base</a:t>
          </a:r>
          <a:endParaRPr lang="en-US"/>
        </a:p>
      </dgm:t>
    </dgm:pt>
    <dgm:pt modelId="{AE4E0B7C-22F0-194E-BDCF-B6D2E04C9C8D}" type="parTrans" cxnId="{79245BC5-C28B-3945-94A7-6B1231F0492A}">
      <dgm:prSet/>
      <dgm:spPr/>
      <dgm:t>
        <a:bodyPr/>
        <a:lstStyle/>
        <a:p>
          <a:endParaRPr lang="en-US"/>
        </a:p>
      </dgm:t>
    </dgm:pt>
    <dgm:pt modelId="{74C0BE91-9B16-8744-9074-A4FEF9AD297D}" type="sibTrans" cxnId="{79245BC5-C28B-3945-94A7-6B1231F0492A}">
      <dgm:prSet/>
      <dgm:spPr/>
      <dgm:t>
        <a:bodyPr/>
        <a:lstStyle/>
        <a:p>
          <a:endParaRPr lang="en-US"/>
        </a:p>
      </dgm:t>
    </dgm:pt>
    <dgm:pt modelId="{7207D1D9-49BE-D842-8E80-90477DA2AC44}">
      <dgm:prSet/>
      <dgm:spPr/>
      <dgm:t>
        <a:bodyPr/>
        <a:lstStyle/>
        <a:p>
          <a:pPr rtl="0"/>
          <a:r>
            <a:rPr lang="en-US" smtClean="0"/>
            <a:t>Philosophy</a:t>
          </a:r>
          <a:endParaRPr lang="en-US"/>
        </a:p>
      </dgm:t>
    </dgm:pt>
    <dgm:pt modelId="{830D1C83-D4AE-C147-8136-7B7093B46428}" type="parTrans" cxnId="{FA7B4D73-7D3D-E847-A0A9-6078F6B0EB17}">
      <dgm:prSet/>
      <dgm:spPr/>
      <dgm:t>
        <a:bodyPr/>
        <a:lstStyle/>
        <a:p>
          <a:endParaRPr lang="en-US"/>
        </a:p>
      </dgm:t>
    </dgm:pt>
    <dgm:pt modelId="{A8329F2C-1007-AA43-B140-4E3DEDB73FB9}" type="sibTrans" cxnId="{FA7B4D73-7D3D-E847-A0A9-6078F6B0EB17}">
      <dgm:prSet/>
      <dgm:spPr/>
      <dgm:t>
        <a:bodyPr/>
        <a:lstStyle/>
        <a:p>
          <a:endParaRPr lang="en-US"/>
        </a:p>
      </dgm:t>
    </dgm:pt>
    <dgm:pt modelId="{D3E148B6-1395-FF40-AE29-FF58EAA0C458}">
      <dgm:prSet/>
      <dgm:spPr/>
      <dgm:t>
        <a:bodyPr/>
        <a:lstStyle/>
        <a:p>
          <a:pPr rtl="0"/>
          <a:r>
            <a:rPr lang="en-US" smtClean="0"/>
            <a:t>Freely available, high quality, reliable, robust, reusable software</a:t>
          </a:r>
          <a:endParaRPr lang="en-US"/>
        </a:p>
      </dgm:t>
    </dgm:pt>
    <dgm:pt modelId="{AA99B29A-E6D7-CC4F-AAC1-BCB5D0C8A260}" type="parTrans" cxnId="{5057E1DC-C40A-9D42-8663-EF81C2B4EFF6}">
      <dgm:prSet/>
      <dgm:spPr/>
      <dgm:t>
        <a:bodyPr/>
        <a:lstStyle/>
        <a:p>
          <a:endParaRPr lang="en-US"/>
        </a:p>
      </dgm:t>
    </dgm:pt>
    <dgm:pt modelId="{3FD20642-FD07-4341-B7B6-A02971B3F8A4}" type="sibTrans" cxnId="{5057E1DC-C40A-9D42-8663-EF81C2B4EFF6}">
      <dgm:prSet/>
      <dgm:spPr/>
      <dgm:t>
        <a:bodyPr/>
        <a:lstStyle/>
        <a:p>
          <a:endParaRPr lang="en-US"/>
        </a:p>
      </dgm:t>
    </dgm:pt>
    <dgm:pt modelId="{5F52FDC9-DA62-AC4F-9655-D729DB59CD5B}" type="pres">
      <dgm:prSet presAssocID="{0ABD6461-BDB4-2D45-9A52-7BEE488F419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13AFFBB-ABA9-7F43-B240-20733141065E}" type="pres">
      <dgm:prSet presAssocID="{A0D02230-A7DC-4E42-9DA6-C4D62E200278}" presName="Name8" presStyleCnt="0"/>
      <dgm:spPr/>
    </dgm:pt>
    <dgm:pt modelId="{0FBDC289-0C3A-1747-80B2-5B9474EE317E}" type="pres">
      <dgm:prSet presAssocID="{A0D02230-A7DC-4E42-9DA6-C4D62E200278}" presName="acctBkgd" presStyleLbl="alignAcc1" presStyleIdx="0" presStyleCnt="3"/>
      <dgm:spPr/>
      <dgm:t>
        <a:bodyPr/>
        <a:lstStyle/>
        <a:p>
          <a:endParaRPr lang="en-US"/>
        </a:p>
      </dgm:t>
    </dgm:pt>
    <dgm:pt modelId="{0F0A1501-FA15-FF42-9C23-B40BAD48741A}" type="pres">
      <dgm:prSet presAssocID="{A0D02230-A7DC-4E42-9DA6-C4D62E200278}" presName="acctTx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CEFFCB-769A-404F-B8D0-E8B2E7899EFB}" type="pres">
      <dgm:prSet presAssocID="{A0D02230-A7DC-4E42-9DA6-C4D62E200278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057388-FC6E-E646-8DF0-02EBB9B68AA3}" type="pres">
      <dgm:prSet presAssocID="{A0D02230-A7DC-4E42-9DA6-C4D62E20027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E4BF96-7DEB-604E-920A-B284429CD240}" type="pres">
      <dgm:prSet presAssocID="{08BF31DA-FEC2-354C-8AFB-5507C96DB16F}" presName="Name8" presStyleCnt="0"/>
      <dgm:spPr/>
    </dgm:pt>
    <dgm:pt modelId="{0D90161F-7E71-2C42-A9CF-37F94957F3C3}" type="pres">
      <dgm:prSet presAssocID="{08BF31DA-FEC2-354C-8AFB-5507C96DB16F}" presName="acctBkgd" presStyleLbl="alignAcc1" presStyleIdx="1" presStyleCnt="3"/>
      <dgm:spPr/>
      <dgm:t>
        <a:bodyPr/>
        <a:lstStyle/>
        <a:p>
          <a:endParaRPr lang="en-US"/>
        </a:p>
      </dgm:t>
    </dgm:pt>
    <dgm:pt modelId="{1DC2D4B7-1589-B944-BA3E-76D58523B364}" type="pres">
      <dgm:prSet presAssocID="{08BF31DA-FEC2-354C-8AFB-5507C96DB16F}" presName="acctTx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BE3B7E-790E-D344-A385-32B82C48B212}" type="pres">
      <dgm:prSet presAssocID="{08BF31DA-FEC2-354C-8AFB-5507C96DB16F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E22455-6620-5A4D-949D-46A99DF0F985}" type="pres">
      <dgm:prSet presAssocID="{08BF31DA-FEC2-354C-8AFB-5507C96DB16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F1EEAA-7E7B-4341-8135-0FE781C97169}" type="pres">
      <dgm:prSet presAssocID="{7207D1D9-49BE-D842-8E80-90477DA2AC44}" presName="Name8" presStyleCnt="0"/>
      <dgm:spPr/>
    </dgm:pt>
    <dgm:pt modelId="{CB8124CA-9D5C-9E4F-B12A-C28B9359887D}" type="pres">
      <dgm:prSet presAssocID="{7207D1D9-49BE-D842-8E80-90477DA2AC44}" presName="acctBkgd" presStyleLbl="alignAcc1" presStyleIdx="2" presStyleCnt="3"/>
      <dgm:spPr/>
      <dgm:t>
        <a:bodyPr/>
        <a:lstStyle/>
        <a:p>
          <a:endParaRPr lang="en-US"/>
        </a:p>
      </dgm:t>
    </dgm:pt>
    <dgm:pt modelId="{B29CE94F-7FFF-6D43-AA22-6CBEF3266CE5}" type="pres">
      <dgm:prSet presAssocID="{7207D1D9-49BE-D842-8E80-90477DA2AC44}" presName="acct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FFC043-6606-554D-B63A-3909F78A8C47}" type="pres">
      <dgm:prSet presAssocID="{7207D1D9-49BE-D842-8E80-90477DA2AC44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D1DF11-4BE0-6E43-A032-AE81E7E62769}" type="pres">
      <dgm:prSet presAssocID="{7207D1D9-49BE-D842-8E80-90477DA2AC4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9098DB5-847A-BE4F-9155-E0BC9581DFB2}" type="presOf" srcId="{29D8CD73-CE1D-8C4A-984B-DE5F08D456E3}" destId="{0FBDC289-0C3A-1747-80B2-5B9474EE317E}" srcOrd="0" destOrd="7" presId="urn:microsoft.com/office/officeart/2005/8/layout/pyramid1"/>
    <dgm:cxn modelId="{FDA25D54-7BA8-3142-BE74-91B30CEBBF4E}" type="presOf" srcId="{7207D1D9-49BE-D842-8E80-90477DA2AC44}" destId="{33FFC043-6606-554D-B63A-3909F78A8C47}" srcOrd="0" destOrd="0" presId="urn:microsoft.com/office/officeart/2005/8/layout/pyramid1"/>
    <dgm:cxn modelId="{1EB79D7E-00C8-DB4F-A5CD-ECE6931AE431}" type="presOf" srcId="{08BF31DA-FEC2-354C-8AFB-5507C96DB16F}" destId="{98BE3B7E-790E-D344-A385-32B82C48B212}" srcOrd="0" destOrd="0" presId="urn:microsoft.com/office/officeart/2005/8/layout/pyramid1"/>
    <dgm:cxn modelId="{884350EA-481C-E440-B2B5-CDEF1182639D}" type="presOf" srcId="{7207D1D9-49BE-D842-8E80-90477DA2AC44}" destId="{16D1DF11-4BE0-6E43-A032-AE81E7E62769}" srcOrd="1" destOrd="0" presId="urn:microsoft.com/office/officeart/2005/8/layout/pyramid1"/>
    <dgm:cxn modelId="{FE69278E-9B1B-F04F-A155-240B44A7A004}" type="presOf" srcId="{A0D02230-A7DC-4E42-9DA6-C4D62E200278}" destId="{25CEFFCB-769A-404F-B8D0-E8B2E7899EFB}" srcOrd="0" destOrd="0" presId="urn:microsoft.com/office/officeart/2005/8/layout/pyramid1"/>
    <dgm:cxn modelId="{F10E03DC-1DAB-7F49-B145-C567E8A9956E}" type="presOf" srcId="{CE1DDDA9-EE1B-C248-A5F4-83986473352E}" destId="{0D90161F-7E71-2C42-A9CF-37F94957F3C3}" srcOrd="0" destOrd="2" presId="urn:microsoft.com/office/officeart/2005/8/layout/pyramid1"/>
    <dgm:cxn modelId="{66631DBD-FD87-EE4F-8CCA-0F0E80D62060}" srcId="{A0D02230-A7DC-4E42-9DA6-C4D62E200278}" destId="{8B0A44E0-DA05-CA46-8B95-02ECA078E6FC}" srcOrd="6" destOrd="0" parTransId="{B2484798-F201-DF41-AE3E-A86D2DF8B498}" sibTransId="{673FAAD6-90F7-A14B-8D73-D60C1D559671}"/>
    <dgm:cxn modelId="{24A9FD69-CB13-944B-82CE-CA62AF758472}" srcId="{A0D02230-A7DC-4E42-9DA6-C4D62E200278}" destId="{29D8CD73-CE1D-8C4A-984B-DE5F08D456E3}" srcOrd="7" destOrd="0" parTransId="{2B72BACD-8A71-924D-B225-C497AD3313A7}" sibTransId="{0565F14B-9FFF-2248-AD59-F2A56E983D3B}"/>
    <dgm:cxn modelId="{DCC0B6D8-E67B-184F-84BA-F0A79AFC051F}" srcId="{A0D02230-A7DC-4E42-9DA6-C4D62E200278}" destId="{51D7F612-0147-E94E-A87C-251055F60A2A}" srcOrd="5" destOrd="0" parTransId="{C00E3A80-3050-DC4C-B026-BB7BB0F385B5}" sibTransId="{6D5380A6-EFF8-CC41-9DC4-95D174922A7C}"/>
    <dgm:cxn modelId="{E0416F01-E184-D94E-921E-4B8D1877A2A2}" type="presOf" srcId="{D98A112D-37EE-8D49-87B9-8B4CFA20070A}" destId="{0F0A1501-FA15-FF42-9C23-B40BAD48741A}" srcOrd="1" destOrd="0" presId="urn:microsoft.com/office/officeart/2005/8/layout/pyramid1"/>
    <dgm:cxn modelId="{085B8897-465C-4C4D-9C1E-3E6F7B56394C}" type="presOf" srcId="{852FF7C0-1704-A349-AF0B-015422253965}" destId="{0D90161F-7E71-2C42-A9CF-37F94957F3C3}" srcOrd="0" destOrd="0" presId="urn:microsoft.com/office/officeart/2005/8/layout/pyramid1"/>
    <dgm:cxn modelId="{94D7EA7A-5F7A-774F-9E65-53D3FAA64BF1}" srcId="{0ABD6461-BDB4-2D45-9A52-7BEE488F419B}" destId="{A0D02230-A7DC-4E42-9DA6-C4D62E200278}" srcOrd="0" destOrd="0" parTransId="{C3B81F2B-A890-B844-A685-1AB058A779BB}" sibTransId="{BB962EF7-3526-5842-897D-7FA771BB983E}"/>
    <dgm:cxn modelId="{2A721B76-E809-AE46-B544-96E81202EC9E}" srcId="{A0D02230-A7DC-4E42-9DA6-C4D62E200278}" destId="{D98A112D-37EE-8D49-87B9-8B4CFA20070A}" srcOrd="0" destOrd="0" parTransId="{43BEB508-519D-C24C-BC23-07360E691EC7}" sibTransId="{C7B7425A-6AB8-2C43-A788-812BD2A0F1D0}"/>
    <dgm:cxn modelId="{0B0E5836-8AE3-EE4C-B86B-E51E99B8819D}" type="presOf" srcId="{0ABD6461-BDB4-2D45-9A52-7BEE488F419B}" destId="{5F52FDC9-DA62-AC4F-9655-D729DB59CD5B}" srcOrd="0" destOrd="0" presId="urn:microsoft.com/office/officeart/2005/8/layout/pyramid1"/>
    <dgm:cxn modelId="{41FC428A-FB1B-424E-87F2-1C4850627BF8}" type="presOf" srcId="{41985D11-7E38-3048-A76F-52E932BC9FB8}" destId="{0F0A1501-FA15-FF42-9C23-B40BAD48741A}" srcOrd="1" destOrd="4" presId="urn:microsoft.com/office/officeart/2005/8/layout/pyramid1"/>
    <dgm:cxn modelId="{D3C8FBCE-71E2-4647-89F1-89A4EA08D395}" type="presOf" srcId="{203B5574-D833-C443-9576-4721B0E1B885}" destId="{0FBDC289-0C3A-1747-80B2-5B9474EE317E}" srcOrd="0" destOrd="1" presId="urn:microsoft.com/office/officeart/2005/8/layout/pyramid1"/>
    <dgm:cxn modelId="{0908C034-C64A-9743-BC2A-C65517280644}" srcId="{08BF31DA-FEC2-354C-8AFB-5507C96DB16F}" destId="{9E9AF508-7D70-D549-8F92-FD71CC4969D2}" srcOrd="1" destOrd="0" parTransId="{54E61A1C-55B7-A147-962F-A686556D94B1}" sibTransId="{FD572817-D2D6-704D-9AF2-EB53A19A7B30}"/>
    <dgm:cxn modelId="{7FE033FC-DF82-F645-A543-13AA2087939C}" srcId="{A0D02230-A7DC-4E42-9DA6-C4D62E200278}" destId="{203B5574-D833-C443-9576-4721B0E1B885}" srcOrd="1" destOrd="0" parTransId="{47318CDC-5F15-A548-9A83-A93E389B2817}" sibTransId="{0E24A29F-16EE-2E4C-86F3-205783026524}"/>
    <dgm:cxn modelId="{5057E1DC-C40A-9D42-8663-EF81C2B4EFF6}" srcId="{7207D1D9-49BE-D842-8E80-90477DA2AC44}" destId="{D3E148B6-1395-FF40-AE29-FF58EAA0C458}" srcOrd="0" destOrd="0" parTransId="{AA99B29A-E6D7-CC4F-AAC1-BCB5D0C8A260}" sibTransId="{3FD20642-FD07-4341-B7B6-A02971B3F8A4}"/>
    <dgm:cxn modelId="{7C93A3E5-EF93-114E-92B0-F92888582C9B}" type="presOf" srcId="{CE1DDDA9-EE1B-C248-A5F4-83986473352E}" destId="{1DC2D4B7-1589-B944-BA3E-76D58523B364}" srcOrd="1" destOrd="2" presId="urn:microsoft.com/office/officeart/2005/8/layout/pyramid1"/>
    <dgm:cxn modelId="{C278E5AB-9CBB-544F-86BC-EB92558A1914}" srcId="{A0D02230-A7DC-4E42-9DA6-C4D62E200278}" destId="{07A314E3-5038-6C4D-B8D5-6E0E77B95C4A}" srcOrd="2" destOrd="0" parTransId="{4EF0FCC0-EC69-B647-AD5B-2271D9F3409A}" sibTransId="{068FCFCF-26F5-F048-B198-F8B3DF0D4103}"/>
    <dgm:cxn modelId="{D21CB9D6-6586-DD4B-9DDB-90C3EA943C6A}" type="presOf" srcId="{852FF7C0-1704-A349-AF0B-015422253965}" destId="{1DC2D4B7-1589-B944-BA3E-76D58523B364}" srcOrd="1" destOrd="0" presId="urn:microsoft.com/office/officeart/2005/8/layout/pyramid1"/>
    <dgm:cxn modelId="{42D700D2-ADB2-A947-840E-31054F4CAD20}" type="presOf" srcId="{8B0A44E0-DA05-CA46-8B95-02ECA078E6FC}" destId="{0F0A1501-FA15-FF42-9C23-B40BAD48741A}" srcOrd="1" destOrd="6" presId="urn:microsoft.com/office/officeart/2005/8/layout/pyramid1"/>
    <dgm:cxn modelId="{7DAAAD49-2729-E84F-8BB0-A7FDFB286E90}" type="presOf" srcId="{51D7F612-0147-E94E-A87C-251055F60A2A}" destId="{0FBDC289-0C3A-1747-80B2-5B9474EE317E}" srcOrd="0" destOrd="5" presId="urn:microsoft.com/office/officeart/2005/8/layout/pyramid1"/>
    <dgm:cxn modelId="{22F3DDC9-4F43-7B48-9869-F4C3A34CAEC5}" type="presOf" srcId="{29D8CD73-CE1D-8C4A-984B-DE5F08D456E3}" destId="{0F0A1501-FA15-FF42-9C23-B40BAD48741A}" srcOrd="1" destOrd="7" presId="urn:microsoft.com/office/officeart/2005/8/layout/pyramid1"/>
    <dgm:cxn modelId="{D2EAFA38-DEA3-2F4D-B41E-9C18163E0897}" type="presOf" srcId="{A0D02230-A7DC-4E42-9DA6-C4D62E200278}" destId="{B1057388-FC6E-E646-8DF0-02EBB9B68AA3}" srcOrd="1" destOrd="0" presId="urn:microsoft.com/office/officeart/2005/8/layout/pyramid1"/>
    <dgm:cxn modelId="{9C5D02AB-AC8A-4948-8738-42BA226B6DE1}" type="presOf" srcId="{9E9AF508-7D70-D549-8F92-FD71CC4969D2}" destId="{1DC2D4B7-1589-B944-BA3E-76D58523B364}" srcOrd="1" destOrd="1" presId="urn:microsoft.com/office/officeart/2005/8/layout/pyramid1"/>
    <dgm:cxn modelId="{22B1B7CC-8541-B042-B4A9-0835B635A546}" type="presOf" srcId="{07A314E3-5038-6C4D-B8D5-6E0E77B95C4A}" destId="{0F0A1501-FA15-FF42-9C23-B40BAD48741A}" srcOrd="1" destOrd="2" presId="urn:microsoft.com/office/officeart/2005/8/layout/pyramid1"/>
    <dgm:cxn modelId="{1E54EE7D-3BFB-774A-97B7-A23B4698DC70}" type="presOf" srcId="{203B5574-D833-C443-9576-4721B0E1B885}" destId="{0F0A1501-FA15-FF42-9C23-B40BAD48741A}" srcOrd="1" destOrd="1" presId="urn:microsoft.com/office/officeart/2005/8/layout/pyramid1"/>
    <dgm:cxn modelId="{A0E1E83B-C5CC-7E4D-98E3-3206601FF5DA}" type="presOf" srcId="{07A314E3-5038-6C4D-B8D5-6E0E77B95C4A}" destId="{0FBDC289-0C3A-1747-80B2-5B9474EE317E}" srcOrd="0" destOrd="2" presId="urn:microsoft.com/office/officeart/2005/8/layout/pyramid1"/>
    <dgm:cxn modelId="{DEA88619-694E-7E4B-8AB3-6CD5A160B2B6}" srcId="{08BF31DA-FEC2-354C-8AFB-5507C96DB16F}" destId="{852FF7C0-1704-A349-AF0B-015422253965}" srcOrd="0" destOrd="0" parTransId="{86534D42-EFC0-3541-A90C-30C59EE21B43}" sibTransId="{BB62B81C-8975-8546-9A52-7D7CED50FD68}"/>
    <dgm:cxn modelId="{79FCCBC8-3F0D-334A-88AC-D84C2F13D262}" type="presOf" srcId="{9E9AF508-7D70-D549-8F92-FD71CC4969D2}" destId="{0D90161F-7E71-2C42-A9CF-37F94957F3C3}" srcOrd="0" destOrd="1" presId="urn:microsoft.com/office/officeart/2005/8/layout/pyramid1"/>
    <dgm:cxn modelId="{9DDCD6F7-669F-BE4D-9338-7CF6CAA3831A}" type="presOf" srcId="{D3E148B6-1395-FF40-AE29-FF58EAA0C458}" destId="{CB8124CA-9D5C-9E4F-B12A-C28B9359887D}" srcOrd="0" destOrd="0" presId="urn:microsoft.com/office/officeart/2005/8/layout/pyramid1"/>
    <dgm:cxn modelId="{79245BC5-C28B-3945-94A7-6B1231F0492A}" srcId="{08BF31DA-FEC2-354C-8AFB-5507C96DB16F}" destId="{CE1DDDA9-EE1B-C248-A5F4-83986473352E}" srcOrd="2" destOrd="0" parTransId="{AE4E0B7C-22F0-194E-BDCF-B6D2E04C9C8D}" sibTransId="{74C0BE91-9B16-8744-9074-A4FEF9AD297D}"/>
    <dgm:cxn modelId="{0D401F80-8406-CB42-A87E-573853808AEB}" type="presOf" srcId="{02559566-2F0C-B24C-8526-4F8429430643}" destId="{0F0A1501-FA15-FF42-9C23-B40BAD48741A}" srcOrd="1" destOrd="3" presId="urn:microsoft.com/office/officeart/2005/8/layout/pyramid1"/>
    <dgm:cxn modelId="{448C070C-92AD-8545-AF8C-7DEFE60FC84E}" type="presOf" srcId="{8B0A44E0-DA05-CA46-8B95-02ECA078E6FC}" destId="{0FBDC289-0C3A-1747-80B2-5B9474EE317E}" srcOrd="0" destOrd="6" presId="urn:microsoft.com/office/officeart/2005/8/layout/pyramid1"/>
    <dgm:cxn modelId="{FA7B4D73-7D3D-E847-A0A9-6078F6B0EB17}" srcId="{0ABD6461-BDB4-2D45-9A52-7BEE488F419B}" destId="{7207D1D9-49BE-D842-8E80-90477DA2AC44}" srcOrd="2" destOrd="0" parTransId="{830D1C83-D4AE-C147-8136-7B7093B46428}" sibTransId="{A8329F2C-1007-AA43-B140-4E3DEDB73FB9}"/>
    <dgm:cxn modelId="{4D89293B-1D33-C448-9AE3-325449F2A58A}" srcId="{0ABD6461-BDB4-2D45-9A52-7BEE488F419B}" destId="{08BF31DA-FEC2-354C-8AFB-5507C96DB16F}" srcOrd="1" destOrd="0" parTransId="{73B2E5A3-69A6-BA45-A2D1-15E37C4B186E}" sibTransId="{3C722DE6-3D8C-0C4F-AE3A-3B5B54C33B4F}"/>
    <dgm:cxn modelId="{9DDC6D44-6715-C54E-ACBA-BC44EBADFA5A}" srcId="{A0D02230-A7DC-4E42-9DA6-C4D62E200278}" destId="{02559566-2F0C-B24C-8526-4F8429430643}" srcOrd="3" destOrd="0" parTransId="{4F8508CD-2A44-B14B-9C9F-224F2E759DAE}" sibTransId="{A539341E-C221-4242-8346-CAAE2C7A8D07}"/>
    <dgm:cxn modelId="{B2373795-BBD0-2145-804C-94892E3CD98E}" type="presOf" srcId="{D3E148B6-1395-FF40-AE29-FF58EAA0C458}" destId="{B29CE94F-7FFF-6D43-AA22-6CBEF3266CE5}" srcOrd="1" destOrd="0" presId="urn:microsoft.com/office/officeart/2005/8/layout/pyramid1"/>
    <dgm:cxn modelId="{BDAF9AB9-9FDE-8543-A8A2-47B9A5F4857F}" type="presOf" srcId="{D98A112D-37EE-8D49-87B9-8B4CFA20070A}" destId="{0FBDC289-0C3A-1747-80B2-5B9474EE317E}" srcOrd="0" destOrd="0" presId="urn:microsoft.com/office/officeart/2005/8/layout/pyramid1"/>
    <dgm:cxn modelId="{5B90C36D-0A67-DE47-B597-D23E6F066B93}" srcId="{A0D02230-A7DC-4E42-9DA6-C4D62E200278}" destId="{41985D11-7E38-3048-A76F-52E932BC9FB8}" srcOrd="4" destOrd="0" parTransId="{3D83FCA8-7B34-1445-822B-39ADD33D7D59}" sibTransId="{8B3A5C9E-0299-D14F-AFFA-8B45FCAF992F}"/>
    <dgm:cxn modelId="{D54F9DFC-5110-EE42-ADF6-87459A346A95}" type="presOf" srcId="{08BF31DA-FEC2-354C-8AFB-5507C96DB16F}" destId="{78E22455-6620-5A4D-949D-46A99DF0F985}" srcOrd="1" destOrd="0" presId="urn:microsoft.com/office/officeart/2005/8/layout/pyramid1"/>
    <dgm:cxn modelId="{58DC8974-D630-F94A-BACB-CFF6CA82B3D6}" type="presOf" srcId="{41985D11-7E38-3048-A76F-52E932BC9FB8}" destId="{0FBDC289-0C3A-1747-80B2-5B9474EE317E}" srcOrd="0" destOrd="4" presId="urn:microsoft.com/office/officeart/2005/8/layout/pyramid1"/>
    <dgm:cxn modelId="{524BF907-6400-C548-9649-C4BD61DA7AD6}" type="presOf" srcId="{02559566-2F0C-B24C-8526-4F8429430643}" destId="{0FBDC289-0C3A-1747-80B2-5B9474EE317E}" srcOrd="0" destOrd="3" presId="urn:microsoft.com/office/officeart/2005/8/layout/pyramid1"/>
    <dgm:cxn modelId="{B7FF3500-C441-E640-9300-0BA746D0610F}" type="presOf" srcId="{51D7F612-0147-E94E-A87C-251055F60A2A}" destId="{0F0A1501-FA15-FF42-9C23-B40BAD48741A}" srcOrd="1" destOrd="5" presId="urn:microsoft.com/office/officeart/2005/8/layout/pyramid1"/>
    <dgm:cxn modelId="{492A675F-039C-4745-93A7-F99F778CCB0D}" type="presParOf" srcId="{5F52FDC9-DA62-AC4F-9655-D729DB59CD5B}" destId="{513AFFBB-ABA9-7F43-B240-20733141065E}" srcOrd="0" destOrd="0" presId="urn:microsoft.com/office/officeart/2005/8/layout/pyramid1"/>
    <dgm:cxn modelId="{305B9DB0-A302-A94F-A7C3-490C9712AA56}" type="presParOf" srcId="{513AFFBB-ABA9-7F43-B240-20733141065E}" destId="{0FBDC289-0C3A-1747-80B2-5B9474EE317E}" srcOrd="0" destOrd="0" presId="urn:microsoft.com/office/officeart/2005/8/layout/pyramid1"/>
    <dgm:cxn modelId="{0AED4D8C-B2E0-3C4F-AA0F-FECFCE6AF97C}" type="presParOf" srcId="{513AFFBB-ABA9-7F43-B240-20733141065E}" destId="{0F0A1501-FA15-FF42-9C23-B40BAD48741A}" srcOrd="1" destOrd="0" presId="urn:microsoft.com/office/officeart/2005/8/layout/pyramid1"/>
    <dgm:cxn modelId="{4E8542DD-E0FD-A14F-976F-A59E0F2FDE8C}" type="presParOf" srcId="{513AFFBB-ABA9-7F43-B240-20733141065E}" destId="{25CEFFCB-769A-404F-B8D0-E8B2E7899EFB}" srcOrd="2" destOrd="0" presId="urn:microsoft.com/office/officeart/2005/8/layout/pyramid1"/>
    <dgm:cxn modelId="{F3B0E9C1-CB7C-1946-8DF3-8AB71379140A}" type="presParOf" srcId="{513AFFBB-ABA9-7F43-B240-20733141065E}" destId="{B1057388-FC6E-E646-8DF0-02EBB9B68AA3}" srcOrd="3" destOrd="0" presId="urn:microsoft.com/office/officeart/2005/8/layout/pyramid1"/>
    <dgm:cxn modelId="{1982A1B2-1A6D-9D41-8E7F-C02CD5EF0930}" type="presParOf" srcId="{5F52FDC9-DA62-AC4F-9655-D729DB59CD5B}" destId="{D0E4BF96-7DEB-604E-920A-B284429CD240}" srcOrd="1" destOrd="0" presId="urn:microsoft.com/office/officeart/2005/8/layout/pyramid1"/>
    <dgm:cxn modelId="{5561A75B-6088-6F47-B72E-EE47B5106AE2}" type="presParOf" srcId="{D0E4BF96-7DEB-604E-920A-B284429CD240}" destId="{0D90161F-7E71-2C42-A9CF-37F94957F3C3}" srcOrd="0" destOrd="0" presId="urn:microsoft.com/office/officeart/2005/8/layout/pyramid1"/>
    <dgm:cxn modelId="{DAABC1BC-B9F9-E043-A180-34547817B461}" type="presParOf" srcId="{D0E4BF96-7DEB-604E-920A-B284429CD240}" destId="{1DC2D4B7-1589-B944-BA3E-76D58523B364}" srcOrd="1" destOrd="0" presId="urn:microsoft.com/office/officeart/2005/8/layout/pyramid1"/>
    <dgm:cxn modelId="{94231CE9-34A9-6040-AEA0-EF87AF17FAA1}" type="presParOf" srcId="{D0E4BF96-7DEB-604E-920A-B284429CD240}" destId="{98BE3B7E-790E-D344-A385-32B82C48B212}" srcOrd="2" destOrd="0" presId="urn:microsoft.com/office/officeart/2005/8/layout/pyramid1"/>
    <dgm:cxn modelId="{A5D79563-4F89-C246-A57E-599B592C6459}" type="presParOf" srcId="{D0E4BF96-7DEB-604E-920A-B284429CD240}" destId="{78E22455-6620-5A4D-949D-46A99DF0F985}" srcOrd="3" destOrd="0" presId="urn:microsoft.com/office/officeart/2005/8/layout/pyramid1"/>
    <dgm:cxn modelId="{686539CB-7FB7-C94F-A7B2-D9EB9C9389E6}" type="presParOf" srcId="{5F52FDC9-DA62-AC4F-9655-D729DB59CD5B}" destId="{C8F1EEAA-7E7B-4341-8135-0FE781C97169}" srcOrd="2" destOrd="0" presId="urn:microsoft.com/office/officeart/2005/8/layout/pyramid1"/>
    <dgm:cxn modelId="{DDF783A2-914F-2B4C-B1D3-6F90E27AF372}" type="presParOf" srcId="{C8F1EEAA-7E7B-4341-8135-0FE781C97169}" destId="{CB8124CA-9D5C-9E4F-B12A-C28B9359887D}" srcOrd="0" destOrd="0" presId="urn:microsoft.com/office/officeart/2005/8/layout/pyramid1"/>
    <dgm:cxn modelId="{789E2263-11CB-A049-8875-D0F7D7489A5D}" type="presParOf" srcId="{C8F1EEAA-7E7B-4341-8135-0FE781C97169}" destId="{B29CE94F-7FFF-6D43-AA22-6CBEF3266CE5}" srcOrd="1" destOrd="0" presId="urn:microsoft.com/office/officeart/2005/8/layout/pyramid1"/>
    <dgm:cxn modelId="{FD040313-CC82-264C-8A05-B66BFBC1B925}" type="presParOf" srcId="{C8F1EEAA-7E7B-4341-8135-0FE781C97169}" destId="{33FFC043-6606-554D-B63A-3909F78A8C47}" srcOrd="2" destOrd="0" presId="urn:microsoft.com/office/officeart/2005/8/layout/pyramid1"/>
    <dgm:cxn modelId="{8456D546-2CE2-3745-BDFB-B475646548BB}" type="presParOf" srcId="{C8F1EEAA-7E7B-4341-8135-0FE781C97169}" destId="{16D1DF11-4BE0-6E43-A032-AE81E7E62769}" srcOrd="3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BD6461-BDB4-2D45-9A52-7BEE488F419B}" type="doc">
      <dgm:prSet loTypeId="urn:microsoft.com/office/officeart/2005/8/layout/pyramid1" loCatId="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0D02230-A7DC-4E42-9DA6-C4D62E200278}">
      <dgm:prSet/>
      <dgm:spPr/>
      <dgm:t>
        <a:bodyPr/>
        <a:lstStyle/>
        <a:p>
          <a:pPr rtl="0"/>
          <a:r>
            <a:rPr lang="en-US" smtClean="0"/>
            <a:t>Technology</a:t>
          </a:r>
          <a:endParaRPr lang="en-US"/>
        </a:p>
      </dgm:t>
    </dgm:pt>
    <dgm:pt modelId="{C3B81F2B-A890-B844-A685-1AB058A779BB}" type="parTrans" cxnId="{94D7EA7A-5F7A-774F-9E65-53D3FAA64BF1}">
      <dgm:prSet/>
      <dgm:spPr/>
      <dgm:t>
        <a:bodyPr/>
        <a:lstStyle/>
        <a:p>
          <a:endParaRPr lang="en-US"/>
        </a:p>
      </dgm:t>
    </dgm:pt>
    <dgm:pt modelId="{BB962EF7-3526-5842-897D-7FA771BB983E}" type="sibTrans" cxnId="{94D7EA7A-5F7A-774F-9E65-53D3FAA64BF1}">
      <dgm:prSet/>
      <dgm:spPr/>
      <dgm:t>
        <a:bodyPr/>
        <a:lstStyle/>
        <a:p>
          <a:endParaRPr lang="en-US"/>
        </a:p>
      </dgm:t>
    </dgm:pt>
    <dgm:pt modelId="{D98A112D-37EE-8D49-87B9-8B4CFA20070A}">
      <dgm:prSet/>
      <dgm:spPr/>
      <dgm:t>
        <a:bodyPr/>
        <a:lstStyle/>
        <a:p>
          <a:pPr rtl="0"/>
          <a:r>
            <a:rPr lang="en-US" smtClean="0"/>
            <a:t>Complete, integrated UNIX system</a:t>
          </a:r>
          <a:endParaRPr lang="en-US"/>
        </a:p>
      </dgm:t>
    </dgm:pt>
    <dgm:pt modelId="{43BEB508-519D-C24C-BC23-07360E691EC7}" type="parTrans" cxnId="{2A721B76-E809-AE46-B544-96E81202EC9E}">
      <dgm:prSet/>
      <dgm:spPr/>
      <dgm:t>
        <a:bodyPr/>
        <a:lstStyle/>
        <a:p>
          <a:endParaRPr lang="en-US"/>
        </a:p>
      </dgm:t>
    </dgm:pt>
    <dgm:pt modelId="{C7B7425A-6AB8-2C43-A788-812BD2A0F1D0}" type="sibTrans" cxnId="{2A721B76-E809-AE46-B544-96E81202EC9E}">
      <dgm:prSet/>
      <dgm:spPr/>
      <dgm:t>
        <a:bodyPr/>
        <a:lstStyle/>
        <a:p>
          <a:endParaRPr lang="en-US"/>
        </a:p>
      </dgm:t>
    </dgm:pt>
    <dgm:pt modelId="{203B5574-D833-C443-9576-4721B0E1B885}">
      <dgm:prSet/>
      <dgm:spPr/>
      <dgm:t>
        <a:bodyPr/>
        <a:lstStyle/>
        <a:p>
          <a:pPr rtl="0"/>
          <a:r>
            <a:rPr lang="en-US" smtClean="0"/>
            <a:t>Multi-processing, multi-threaded, preemptive kernel</a:t>
          </a:r>
          <a:endParaRPr lang="en-US"/>
        </a:p>
      </dgm:t>
    </dgm:pt>
    <dgm:pt modelId="{47318CDC-5F15-A548-9A83-A93E389B2817}" type="parTrans" cxnId="{7FE033FC-DF82-F645-A543-13AA2087939C}">
      <dgm:prSet/>
      <dgm:spPr/>
      <dgm:t>
        <a:bodyPr/>
        <a:lstStyle/>
        <a:p>
          <a:endParaRPr lang="en-US"/>
        </a:p>
      </dgm:t>
    </dgm:pt>
    <dgm:pt modelId="{0E24A29F-16EE-2E4C-86F3-205783026524}" type="sibTrans" cxnId="{7FE033FC-DF82-F645-A543-13AA2087939C}">
      <dgm:prSet/>
      <dgm:spPr/>
      <dgm:t>
        <a:bodyPr/>
        <a:lstStyle/>
        <a:p>
          <a:endParaRPr lang="en-US"/>
        </a:p>
      </dgm:t>
    </dgm:pt>
    <dgm:pt modelId="{07A314E3-5038-6C4D-B8D5-6E0E77B95C4A}">
      <dgm:prSet/>
      <dgm:spPr/>
      <dgm:t>
        <a:bodyPr/>
        <a:lstStyle/>
        <a:p>
          <a:pPr rtl="0"/>
          <a:r>
            <a:rPr lang="en-US" smtClean="0"/>
            <a:t>UNIX, POSIX, BSD programming interfaces</a:t>
          </a:r>
          <a:endParaRPr lang="en-US"/>
        </a:p>
      </dgm:t>
    </dgm:pt>
    <dgm:pt modelId="{4EF0FCC0-EC69-B647-AD5B-2271D9F3409A}" type="parTrans" cxnId="{C278E5AB-9CBB-544F-86BC-EB92558A1914}">
      <dgm:prSet/>
      <dgm:spPr/>
      <dgm:t>
        <a:bodyPr/>
        <a:lstStyle/>
        <a:p>
          <a:endParaRPr lang="en-US"/>
        </a:p>
      </dgm:t>
    </dgm:pt>
    <dgm:pt modelId="{068FCFCF-26F5-F048-B198-F8B3DF0D4103}" type="sibTrans" cxnId="{C278E5AB-9CBB-544F-86BC-EB92558A1914}">
      <dgm:prSet/>
      <dgm:spPr/>
      <dgm:t>
        <a:bodyPr/>
        <a:lstStyle/>
        <a:p>
          <a:endParaRPr lang="en-US"/>
        </a:p>
      </dgm:t>
    </dgm:pt>
    <dgm:pt modelId="{02559566-2F0C-B24C-8526-4F8429430643}">
      <dgm:prSet/>
      <dgm:spPr/>
      <dgm:t>
        <a:bodyPr/>
        <a:lstStyle/>
        <a:p>
          <a:pPr rtl="0"/>
          <a:r>
            <a:rPr lang="en-US" smtClean="0"/>
            <a:t>Extensible debugging tools for both userland and kernel</a:t>
          </a:r>
          <a:endParaRPr lang="en-US"/>
        </a:p>
      </dgm:t>
    </dgm:pt>
    <dgm:pt modelId="{4F8508CD-2A44-B14B-9C9F-224F2E759DAE}" type="parTrans" cxnId="{9DDC6D44-6715-C54E-ACBA-BC44EBADFA5A}">
      <dgm:prSet/>
      <dgm:spPr/>
      <dgm:t>
        <a:bodyPr/>
        <a:lstStyle/>
        <a:p>
          <a:endParaRPr lang="en-US"/>
        </a:p>
      </dgm:t>
    </dgm:pt>
    <dgm:pt modelId="{A539341E-C221-4242-8346-CAAE2C7A8D07}" type="sibTrans" cxnId="{9DDC6D44-6715-C54E-ACBA-BC44EBADFA5A}">
      <dgm:prSet/>
      <dgm:spPr/>
      <dgm:t>
        <a:bodyPr/>
        <a:lstStyle/>
        <a:p>
          <a:endParaRPr lang="en-US"/>
        </a:p>
      </dgm:t>
    </dgm:pt>
    <dgm:pt modelId="{41985D11-7E38-3048-A76F-52E932BC9FB8}">
      <dgm:prSet/>
      <dgm:spPr/>
      <dgm:t>
        <a:bodyPr/>
        <a:lstStyle/>
        <a:p>
          <a:pPr rtl="0"/>
          <a:r>
            <a:rPr lang="en-US" smtClean="0"/>
            <a:t>Multi-protocol network stack</a:t>
          </a:r>
          <a:endParaRPr lang="en-US"/>
        </a:p>
      </dgm:t>
    </dgm:pt>
    <dgm:pt modelId="{3D83FCA8-7B34-1445-822B-39ADD33D7D59}" type="parTrans" cxnId="{5B90C36D-0A67-DE47-B597-D23E6F066B93}">
      <dgm:prSet/>
      <dgm:spPr/>
      <dgm:t>
        <a:bodyPr/>
        <a:lstStyle/>
        <a:p>
          <a:endParaRPr lang="en-US"/>
        </a:p>
      </dgm:t>
    </dgm:pt>
    <dgm:pt modelId="{8B3A5C9E-0299-D14F-AFFA-8B45FCAF992F}" type="sibTrans" cxnId="{5B90C36D-0A67-DE47-B597-D23E6F066B93}">
      <dgm:prSet/>
      <dgm:spPr/>
      <dgm:t>
        <a:bodyPr/>
        <a:lstStyle/>
        <a:p>
          <a:endParaRPr lang="en-US"/>
        </a:p>
      </dgm:t>
    </dgm:pt>
    <dgm:pt modelId="{51D7F612-0147-E94E-A87C-251055F60A2A}">
      <dgm:prSet/>
      <dgm:spPr/>
      <dgm:t>
        <a:bodyPr/>
        <a:lstStyle/>
        <a:p>
          <a:pPr rtl="0"/>
          <a:r>
            <a:rPr lang="en-US" smtClean="0"/>
            <a:t>Unified, coherent build system across components</a:t>
          </a:r>
          <a:endParaRPr lang="en-US"/>
        </a:p>
      </dgm:t>
    </dgm:pt>
    <dgm:pt modelId="{C00E3A80-3050-DC4C-B026-BB7BB0F385B5}" type="parTrans" cxnId="{DCC0B6D8-E67B-184F-84BA-F0A79AFC051F}">
      <dgm:prSet/>
      <dgm:spPr/>
      <dgm:t>
        <a:bodyPr/>
        <a:lstStyle/>
        <a:p>
          <a:endParaRPr lang="en-US"/>
        </a:p>
      </dgm:t>
    </dgm:pt>
    <dgm:pt modelId="{6D5380A6-EFF8-CC41-9DC4-95D174922A7C}" type="sibTrans" cxnId="{DCC0B6D8-E67B-184F-84BA-F0A79AFC051F}">
      <dgm:prSet/>
      <dgm:spPr/>
      <dgm:t>
        <a:bodyPr/>
        <a:lstStyle/>
        <a:p>
          <a:endParaRPr lang="en-US"/>
        </a:p>
      </dgm:t>
    </dgm:pt>
    <dgm:pt modelId="{8B0A44E0-DA05-CA46-8B95-02ECA078E6FC}">
      <dgm:prSet/>
      <dgm:spPr/>
      <dgm:t>
        <a:bodyPr/>
        <a:lstStyle/>
        <a:p>
          <a:pPr rtl="0"/>
          <a:r>
            <a:rPr lang="en-US" smtClean="0"/>
            <a:t>Extensive documentation.</a:t>
          </a:r>
          <a:endParaRPr lang="en-US"/>
        </a:p>
      </dgm:t>
    </dgm:pt>
    <dgm:pt modelId="{B2484798-F201-DF41-AE3E-A86D2DF8B498}" type="parTrans" cxnId="{66631DBD-FD87-EE4F-8CCA-0F0E80D62060}">
      <dgm:prSet/>
      <dgm:spPr/>
      <dgm:t>
        <a:bodyPr/>
        <a:lstStyle/>
        <a:p>
          <a:endParaRPr lang="en-US"/>
        </a:p>
      </dgm:t>
    </dgm:pt>
    <dgm:pt modelId="{673FAAD6-90F7-A14B-8D73-D60C1D559671}" type="sibTrans" cxnId="{66631DBD-FD87-EE4F-8CCA-0F0E80D62060}">
      <dgm:prSet/>
      <dgm:spPr/>
      <dgm:t>
        <a:bodyPr/>
        <a:lstStyle/>
        <a:p>
          <a:endParaRPr lang="en-US"/>
        </a:p>
      </dgm:t>
    </dgm:pt>
    <dgm:pt modelId="{29D8CD73-CE1D-8C4A-984B-DE5F08D456E3}">
      <dgm:prSet/>
      <dgm:spPr/>
      <dgm:t>
        <a:bodyPr/>
        <a:lstStyle/>
        <a:p>
          <a:pPr rtl="0"/>
          <a:r>
            <a:rPr lang="en-US" smtClean="0"/>
            <a:t>24,000 third party software ports</a:t>
          </a:r>
          <a:endParaRPr lang="en-US"/>
        </a:p>
      </dgm:t>
    </dgm:pt>
    <dgm:pt modelId="{2B72BACD-8A71-924D-B225-C497AD3313A7}" type="parTrans" cxnId="{24A9FD69-CB13-944B-82CE-CA62AF758472}">
      <dgm:prSet/>
      <dgm:spPr/>
      <dgm:t>
        <a:bodyPr/>
        <a:lstStyle/>
        <a:p>
          <a:endParaRPr lang="en-US"/>
        </a:p>
      </dgm:t>
    </dgm:pt>
    <dgm:pt modelId="{0565F14B-9FFF-2248-AD59-F2A56E983D3B}" type="sibTrans" cxnId="{24A9FD69-CB13-944B-82CE-CA62AF758472}">
      <dgm:prSet/>
      <dgm:spPr/>
      <dgm:t>
        <a:bodyPr/>
        <a:lstStyle/>
        <a:p>
          <a:endParaRPr lang="en-US"/>
        </a:p>
      </dgm:t>
    </dgm:pt>
    <dgm:pt modelId="{08BF31DA-FEC2-354C-8AFB-5507C96DB16F}">
      <dgm:prSet/>
      <dgm:spPr/>
      <dgm:t>
        <a:bodyPr/>
        <a:lstStyle/>
        <a:p>
          <a:pPr rtl="0"/>
          <a:r>
            <a:rPr lang="en-US" smtClean="0"/>
            <a:t>Community</a:t>
          </a:r>
          <a:endParaRPr lang="en-US"/>
        </a:p>
      </dgm:t>
    </dgm:pt>
    <dgm:pt modelId="{73B2E5A3-69A6-BA45-A2D1-15E37C4B186E}" type="parTrans" cxnId="{4D89293B-1D33-C448-9AE3-325449F2A58A}">
      <dgm:prSet/>
      <dgm:spPr/>
      <dgm:t>
        <a:bodyPr/>
        <a:lstStyle/>
        <a:p>
          <a:endParaRPr lang="en-US"/>
        </a:p>
      </dgm:t>
    </dgm:pt>
    <dgm:pt modelId="{3C722DE6-3D8C-0C4F-AE3A-3B5B54C33B4F}" type="sibTrans" cxnId="{4D89293B-1D33-C448-9AE3-325449F2A58A}">
      <dgm:prSet/>
      <dgm:spPr/>
      <dgm:t>
        <a:bodyPr/>
        <a:lstStyle/>
        <a:p>
          <a:endParaRPr lang="en-US"/>
        </a:p>
      </dgm:t>
    </dgm:pt>
    <dgm:pt modelId="{852FF7C0-1704-A349-AF0B-015422253965}">
      <dgm:prSet/>
      <dgm:spPr/>
      <dgm:t>
        <a:bodyPr/>
        <a:lstStyle/>
        <a:p>
          <a:pPr rtl="0"/>
          <a:r>
            <a:rPr lang="en-US" smtClean="0"/>
            <a:t>150 Active Kernel Developers, 175 Active Userland Developers, 200 Active Ports Developers, 32 Doc Developers.</a:t>
          </a:r>
          <a:endParaRPr lang="en-US"/>
        </a:p>
      </dgm:t>
    </dgm:pt>
    <dgm:pt modelId="{86534D42-EFC0-3541-A90C-30C59EE21B43}" type="parTrans" cxnId="{DEA88619-694E-7E4B-8AB3-6CD5A160B2B6}">
      <dgm:prSet/>
      <dgm:spPr/>
      <dgm:t>
        <a:bodyPr/>
        <a:lstStyle/>
        <a:p>
          <a:endParaRPr lang="en-US"/>
        </a:p>
      </dgm:t>
    </dgm:pt>
    <dgm:pt modelId="{BB62B81C-8975-8546-9A52-7D7CED50FD68}" type="sibTrans" cxnId="{DEA88619-694E-7E4B-8AB3-6CD5A160B2B6}">
      <dgm:prSet/>
      <dgm:spPr/>
      <dgm:t>
        <a:bodyPr/>
        <a:lstStyle/>
        <a:p>
          <a:endParaRPr lang="en-US"/>
        </a:p>
      </dgm:t>
    </dgm:pt>
    <dgm:pt modelId="{9E9AF508-7D70-D549-8F92-FD71CC4969D2}">
      <dgm:prSet/>
      <dgm:spPr/>
      <dgm:t>
        <a:bodyPr/>
        <a:lstStyle/>
        <a:p>
          <a:pPr rtl="0"/>
          <a:r>
            <a:rPr lang="en-US" smtClean="0"/>
            <a:t>Derived open source projects: PC-BSD, FreeNAS, pfSense, Debian/kFreeBSD, …</a:t>
          </a:r>
          <a:endParaRPr lang="en-US"/>
        </a:p>
      </dgm:t>
    </dgm:pt>
    <dgm:pt modelId="{54E61A1C-55B7-A147-962F-A686556D94B1}" type="parTrans" cxnId="{0908C034-C64A-9743-BC2A-C65517280644}">
      <dgm:prSet/>
      <dgm:spPr/>
      <dgm:t>
        <a:bodyPr/>
        <a:lstStyle/>
        <a:p>
          <a:endParaRPr lang="en-US"/>
        </a:p>
      </dgm:t>
    </dgm:pt>
    <dgm:pt modelId="{FD572817-D2D6-704D-9AF2-EB53A19A7B30}" type="sibTrans" cxnId="{0908C034-C64A-9743-BC2A-C65517280644}">
      <dgm:prSet/>
      <dgm:spPr/>
      <dgm:t>
        <a:bodyPr/>
        <a:lstStyle/>
        <a:p>
          <a:endParaRPr lang="en-US"/>
        </a:p>
      </dgm:t>
    </dgm:pt>
    <dgm:pt modelId="{CE1DDDA9-EE1B-C248-A5F4-83986473352E}">
      <dgm:prSet/>
      <dgm:spPr/>
      <dgm:t>
        <a:bodyPr/>
        <a:lstStyle/>
        <a:p>
          <a:pPr rtl="0"/>
          <a:r>
            <a:rPr lang="en-US" smtClean="0"/>
            <a:t>Large User Base</a:t>
          </a:r>
          <a:endParaRPr lang="en-US"/>
        </a:p>
      </dgm:t>
    </dgm:pt>
    <dgm:pt modelId="{AE4E0B7C-22F0-194E-BDCF-B6D2E04C9C8D}" type="parTrans" cxnId="{79245BC5-C28B-3945-94A7-6B1231F0492A}">
      <dgm:prSet/>
      <dgm:spPr/>
      <dgm:t>
        <a:bodyPr/>
        <a:lstStyle/>
        <a:p>
          <a:endParaRPr lang="en-US"/>
        </a:p>
      </dgm:t>
    </dgm:pt>
    <dgm:pt modelId="{74C0BE91-9B16-8744-9074-A4FEF9AD297D}" type="sibTrans" cxnId="{79245BC5-C28B-3945-94A7-6B1231F0492A}">
      <dgm:prSet/>
      <dgm:spPr/>
      <dgm:t>
        <a:bodyPr/>
        <a:lstStyle/>
        <a:p>
          <a:endParaRPr lang="en-US"/>
        </a:p>
      </dgm:t>
    </dgm:pt>
    <dgm:pt modelId="{7207D1D9-49BE-D842-8E80-90477DA2AC44}">
      <dgm:prSet/>
      <dgm:spPr/>
      <dgm:t>
        <a:bodyPr/>
        <a:lstStyle/>
        <a:p>
          <a:pPr rtl="0"/>
          <a:r>
            <a:rPr lang="en-US" smtClean="0"/>
            <a:t>Philosophy</a:t>
          </a:r>
          <a:endParaRPr lang="en-US"/>
        </a:p>
      </dgm:t>
    </dgm:pt>
    <dgm:pt modelId="{830D1C83-D4AE-C147-8136-7B7093B46428}" type="parTrans" cxnId="{FA7B4D73-7D3D-E847-A0A9-6078F6B0EB17}">
      <dgm:prSet/>
      <dgm:spPr/>
      <dgm:t>
        <a:bodyPr/>
        <a:lstStyle/>
        <a:p>
          <a:endParaRPr lang="en-US"/>
        </a:p>
      </dgm:t>
    </dgm:pt>
    <dgm:pt modelId="{A8329F2C-1007-AA43-B140-4E3DEDB73FB9}" type="sibTrans" cxnId="{FA7B4D73-7D3D-E847-A0A9-6078F6B0EB17}">
      <dgm:prSet/>
      <dgm:spPr/>
      <dgm:t>
        <a:bodyPr/>
        <a:lstStyle/>
        <a:p>
          <a:endParaRPr lang="en-US"/>
        </a:p>
      </dgm:t>
    </dgm:pt>
    <dgm:pt modelId="{D3E148B6-1395-FF40-AE29-FF58EAA0C458}">
      <dgm:prSet/>
      <dgm:spPr/>
      <dgm:t>
        <a:bodyPr/>
        <a:lstStyle/>
        <a:p>
          <a:pPr rtl="0"/>
          <a:r>
            <a:rPr lang="en-US" smtClean="0"/>
            <a:t>Freely available, high quality, reliable, robust, reusable software</a:t>
          </a:r>
          <a:endParaRPr lang="en-US"/>
        </a:p>
      </dgm:t>
    </dgm:pt>
    <dgm:pt modelId="{AA99B29A-E6D7-CC4F-AAC1-BCB5D0C8A260}" type="parTrans" cxnId="{5057E1DC-C40A-9D42-8663-EF81C2B4EFF6}">
      <dgm:prSet/>
      <dgm:spPr/>
      <dgm:t>
        <a:bodyPr/>
        <a:lstStyle/>
        <a:p>
          <a:endParaRPr lang="en-US"/>
        </a:p>
      </dgm:t>
    </dgm:pt>
    <dgm:pt modelId="{3FD20642-FD07-4341-B7B6-A02971B3F8A4}" type="sibTrans" cxnId="{5057E1DC-C40A-9D42-8663-EF81C2B4EFF6}">
      <dgm:prSet/>
      <dgm:spPr/>
      <dgm:t>
        <a:bodyPr/>
        <a:lstStyle/>
        <a:p>
          <a:endParaRPr lang="en-US"/>
        </a:p>
      </dgm:t>
    </dgm:pt>
    <dgm:pt modelId="{5F52FDC9-DA62-AC4F-9655-D729DB59CD5B}" type="pres">
      <dgm:prSet presAssocID="{0ABD6461-BDB4-2D45-9A52-7BEE488F419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13AFFBB-ABA9-7F43-B240-20733141065E}" type="pres">
      <dgm:prSet presAssocID="{A0D02230-A7DC-4E42-9DA6-C4D62E200278}" presName="Name8" presStyleCnt="0"/>
      <dgm:spPr/>
    </dgm:pt>
    <dgm:pt modelId="{0FBDC289-0C3A-1747-80B2-5B9474EE317E}" type="pres">
      <dgm:prSet presAssocID="{A0D02230-A7DC-4E42-9DA6-C4D62E200278}" presName="acctBkgd" presStyleLbl="alignAcc1" presStyleIdx="0" presStyleCnt="3"/>
      <dgm:spPr/>
      <dgm:t>
        <a:bodyPr/>
        <a:lstStyle/>
        <a:p>
          <a:endParaRPr lang="en-US"/>
        </a:p>
      </dgm:t>
    </dgm:pt>
    <dgm:pt modelId="{0F0A1501-FA15-FF42-9C23-B40BAD48741A}" type="pres">
      <dgm:prSet presAssocID="{A0D02230-A7DC-4E42-9DA6-C4D62E200278}" presName="acctTx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CEFFCB-769A-404F-B8D0-E8B2E7899EFB}" type="pres">
      <dgm:prSet presAssocID="{A0D02230-A7DC-4E42-9DA6-C4D62E200278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057388-FC6E-E646-8DF0-02EBB9B68AA3}" type="pres">
      <dgm:prSet presAssocID="{A0D02230-A7DC-4E42-9DA6-C4D62E20027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E4BF96-7DEB-604E-920A-B284429CD240}" type="pres">
      <dgm:prSet presAssocID="{08BF31DA-FEC2-354C-8AFB-5507C96DB16F}" presName="Name8" presStyleCnt="0"/>
      <dgm:spPr/>
    </dgm:pt>
    <dgm:pt modelId="{0D90161F-7E71-2C42-A9CF-37F94957F3C3}" type="pres">
      <dgm:prSet presAssocID="{08BF31DA-FEC2-354C-8AFB-5507C96DB16F}" presName="acctBkgd" presStyleLbl="alignAcc1" presStyleIdx="1" presStyleCnt="3"/>
      <dgm:spPr/>
      <dgm:t>
        <a:bodyPr/>
        <a:lstStyle/>
        <a:p>
          <a:endParaRPr lang="en-US"/>
        </a:p>
      </dgm:t>
    </dgm:pt>
    <dgm:pt modelId="{1DC2D4B7-1589-B944-BA3E-76D58523B364}" type="pres">
      <dgm:prSet presAssocID="{08BF31DA-FEC2-354C-8AFB-5507C96DB16F}" presName="acctTx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BE3B7E-790E-D344-A385-32B82C48B212}" type="pres">
      <dgm:prSet presAssocID="{08BF31DA-FEC2-354C-8AFB-5507C96DB16F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E22455-6620-5A4D-949D-46A99DF0F985}" type="pres">
      <dgm:prSet presAssocID="{08BF31DA-FEC2-354C-8AFB-5507C96DB16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F1EEAA-7E7B-4341-8135-0FE781C97169}" type="pres">
      <dgm:prSet presAssocID="{7207D1D9-49BE-D842-8E80-90477DA2AC44}" presName="Name8" presStyleCnt="0"/>
      <dgm:spPr/>
    </dgm:pt>
    <dgm:pt modelId="{CB8124CA-9D5C-9E4F-B12A-C28B9359887D}" type="pres">
      <dgm:prSet presAssocID="{7207D1D9-49BE-D842-8E80-90477DA2AC44}" presName="acctBkgd" presStyleLbl="alignAcc1" presStyleIdx="2" presStyleCnt="3"/>
      <dgm:spPr/>
      <dgm:t>
        <a:bodyPr/>
        <a:lstStyle/>
        <a:p>
          <a:endParaRPr lang="en-US"/>
        </a:p>
      </dgm:t>
    </dgm:pt>
    <dgm:pt modelId="{B29CE94F-7FFF-6D43-AA22-6CBEF3266CE5}" type="pres">
      <dgm:prSet presAssocID="{7207D1D9-49BE-D842-8E80-90477DA2AC44}" presName="acct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FFC043-6606-554D-B63A-3909F78A8C47}" type="pres">
      <dgm:prSet presAssocID="{7207D1D9-49BE-D842-8E80-90477DA2AC44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D1DF11-4BE0-6E43-A032-AE81E7E62769}" type="pres">
      <dgm:prSet presAssocID="{7207D1D9-49BE-D842-8E80-90477DA2AC4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B57EDA4-E778-B14F-A5F3-406D37E502E1}" type="presOf" srcId="{A0D02230-A7DC-4E42-9DA6-C4D62E200278}" destId="{B1057388-FC6E-E646-8DF0-02EBB9B68AA3}" srcOrd="1" destOrd="0" presId="urn:microsoft.com/office/officeart/2005/8/layout/pyramid1"/>
    <dgm:cxn modelId="{B1CBB4C9-8236-2C4B-AE15-C235EDA1CEF1}" type="presOf" srcId="{07A314E3-5038-6C4D-B8D5-6E0E77B95C4A}" destId="{0F0A1501-FA15-FF42-9C23-B40BAD48741A}" srcOrd="1" destOrd="2" presId="urn:microsoft.com/office/officeart/2005/8/layout/pyramid1"/>
    <dgm:cxn modelId="{08EDCD16-E837-9E47-B1CB-8381029BA19F}" type="presOf" srcId="{08BF31DA-FEC2-354C-8AFB-5507C96DB16F}" destId="{78E22455-6620-5A4D-949D-46A99DF0F985}" srcOrd="1" destOrd="0" presId="urn:microsoft.com/office/officeart/2005/8/layout/pyramid1"/>
    <dgm:cxn modelId="{96C70476-A86E-924B-A58E-B7FB6FE732D7}" type="presOf" srcId="{D3E148B6-1395-FF40-AE29-FF58EAA0C458}" destId="{B29CE94F-7FFF-6D43-AA22-6CBEF3266CE5}" srcOrd="1" destOrd="0" presId="urn:microsoft.com/office/officeart/2005/8/layout/pyramid1"/>
    <dgm:cxn modelId="{5B90C36D-0A67-DE47-B597-D23E6F066B93}" srcId="{A0D02230-A7DC-4E42-9DA6-C4D62E200278}" destId="{41985D11-7E38-3048-A76F-52E932BC9FB8}" srcOrd="4" destOrd="0" parTransId="{3D83FCA8-7B34-1445-822B-39ADD33D7D59}" sibTransId="{8B3A5C9E-0299-D14F-AFFA-8B45FCAF992F}"/>
    <dgm:cxn modelId="{DCC0B6D8-E67B-184F-84BA-F0A79AFC051F}" srcId="{A0D02230-A7DC-4E42-9DA6-C4D62E200278}" destId="{51D7F612-0147-E94E-A87C-251055F60A2A}" srcOrd="5" destOrd="0" parTransId="{C00E3A80-3050-DC4C-B026-BB7BB0F385B5}" sibTransId="{6D5380A6-EFF8-CC41-9DC4-95D174922A7C}"/>
    <dgm:cxn modelId="{AE6CD401-F531-3D47-9489-50730449BF78}" type="presOf" srcId="{08BF31DA-FEC2-354C-8AFB-5507C96DB16F}" destId="{98BE3B7E-790E-D344-A385-32B82C48B212}" srcOrd="0" destOrd="0" presId="urn:microsoft.com/office/officeart/2005/8/layout/pyramid1"/>
    <dgm:cxn modelId="{2A721B76-E809-AE46-B544-96E81202EC9E}" srcId="{A0D02230-A7DC-4E42-9DA6-C4D62E200278}" destId="{D98A112D-37EE-8D49-87B9-8B4CFA20070A}" srcOrd="0" destOrd="0" parTransId="{43BEB508-519D-C24C-BC23-07360E691EC7}" sibTransId="{C7B7425A-6AB8-2C43-A788-812BD2A0F1D0}"/>
    <dgm:cxn modelId="{B9B31919-AF4A-6140-BDE1-D4F7E48993F9}" type="presOf" srcId="{D98A112D-37EE-8D49-87B9-8B4CFA20070A}" destId="{0F0A1501-FA15-FF42-9C23-B40BAD48741A}" srcOrd="1" destOrd="0" presId="urn:microsoft.com/office/officeart/2005/8/layout/pyramid1"/>
    <dgm:cxn modelId="{3BC705B8-F644-4A4B-8EDA-968AA22E3D8C}" type="presOf" srcId="{41985D11-7E38-3048-A76F-52E932BC9FB8}" destId="{0FBDC289-0C3A-1747-80B2-5B9474EE317E}" srcOrd="0" destOrd="4" presId="urn:microsoft.com/office/officeart/2005/8/layout/pyramid1"/>
    <dgm:cxn modelId="{79245BC5-C28B-3945-94A7-6B1231F0492A}" srcId="{08BF31DA-FEC2-354C-8AFB-5507C96DB16F}" destId="{CE1DDDA9-EE1B-C248-A5F4-83986473352E}" srcOrd="2" destOrd="0" parTransId="{AE4E0B7C-22F0-194E-BDCF-B6D2E04C9C8D}" sibTransId="{74C0BE91-9B16-8744-9074-A4FEF9AD297D}"/>
    <dgm:cxn modelId="{24A9FD69-CB13-944B-82CE-CA62AF758472}" srcId="{A0D02230-A7DC-4E42-9DA6-C4D62E200278}" destId="{29D8CD73-CE1D-8C4A-984B-DE5F08D456E3}" srcOrd="7" destOrd="0" parTransId="{2B72BACD-8A71-924D-B225-C497AD3313A7}" sibTransId="{0565F14B-9FFF-2248-AD59-F2A56E983D3B}"/>
    <dgm:cxn modelId="{E0873215-3904-C54C-85D3-24CB18EDF0CC}" type="presOf" srcId="{9E9AF508-7D70-D549-8F92-FD71CC4969D2}" destId="{1DC2D4B7-1589-B944-BA3E-76D58523B364}" srcOrd="1" destOrd="1" presId="urn:microsoft.com/office/officeart/2005/8/layout/pyramid1"/>
    <dgm:cxn modelId="{1E5D1C86-A165-3647-BCAC-C933F7360DF4}" type="presOf" srcId="{02559566-2F0C-B24C-8526-4F8429430643}" destId="{0F0A1501-FA15-FF42-9C23-B40BAD48741A}" srcOrd="1" destOrd="3" presId="urn:microsoft.com/office/officeart/2005/8/layout/pyramid1"/>
    <dgm:cxn modelId="{EB885595-0C23-D24C-B582-37001F15C4F5}" type="presOf" srcId="{7207D1D9-49BE-D842-8E80-90477DA2AC44}" destId="{33FFC043-6606-554D-B63A-3909F78A8C47}" srcOrd="0" destOrd="0" presId="urn:microsoft.com/office/officeart/2005/8/layout/pyramid1"/>
    <dgm:cxn modelId="{21092CA8-2595-AF4C-85CE-5E1D219D5E9E}" type="presOf" srcId="{852FF7C0-1704-A349-AF0B-015422253965}" destId="{0D90161F-7E71-2C42-A9CF-37F94957F3C3}" srcOrd="0" destOrd="0" presId="urn:microsoft.com/office/officeart/2005/8/layout/pyramid1"/>
    <dgm:cxn modelId="{4D89293B-1D33-C448-9AE3-325449F2A58A}" srcId="{0ABD6461-BDB4-2D45-9A52-7BEE488F419B}" destId="{08BF31DA-FEC2-354C-8AFB-5507C96DB16F}" srcOrd="1" destOrd="0" parTransId="{73B2E5A3-69A6-BA45-A2D1-15E37C4B186E}" sibTransId="{3C722DE6-3D8C-0C4F-AE3A-3B5B54C33B4F}"/>
    <dgm:cxn modelId="{EE89B260-AB31-2A4A-96B4-6567346EFE83}" type="presOf" srcId="{41985D11-7E38-3048-A76F-52E932BC9FB8}" destId="{0F0A1501-FA15-FF42-9C23-B40BAD48741A}" srcOrd="1" destOrd="4" presId="urn:microsoft.com/office/officeart/2005/8/layout/pyramid1"/>
    <dgm:cxn modelId="{5057E1DC-C40A-9D42-8663-EF81C2B4EFF6}" srcId="{7207D1D9-49BE-D842-8E80-90477DA2AC44}" destId="{D3E148B6-1395-FF40-AE29-FF58EAA0C458}" srcOrd="0" destOrd="0" parTransId="{AA99B29A-E6D7-CC4F-AAC1-BCB5D0C8A260}" sibTransId="{3FD20642-FD07-4341-B7B6-A02971B3F8A4}"/>
    <dgm:cxn modelId="{4365B771-8C4A-FC4A-9F83-25D2B7677451}" type="presOf" srcId="{07A314E3-5038-6C4D-B8D5-6E0E77B95C4A}" destId="{0FBDC289-0C3A-1747-80B2-5B9474EE317E}" srcOrd="0" destOrd="2" presId="urn:microsoft.com/office/officeart/2005/8/layout/pyramid1"/>
    <dgm:cxn modelId="{94D7EA7A-5F7A-774F-9E65-53D3FAA64BF1}" srcId="{0ABD6461-BDB4-2D45-9A52-7BEE488F419B}" destId="{A0D02230-A7DC-4E42-9DA6-C4D62E200278}" srcOrd="0" destOrd="0" parTransId="{C3B81F2B-A890-B844-A685-1AB058A779BB}" sibTransId="{BB962EF7-3526-5842-897D-7FA771BB983E}"/>
    <dgm:cxn modelId="{C45CF317-0A50-D641-8BDE-324B9F5E9939}" type="presOf" srcId="{51D7F612-0147-E94E-A87C-251055F60A2A}" destId="{0FBDC289-0C3A-1747-80B2-5B9474EE317E}" srcOrd="0" destOrd="5" presId="urn:microsoft.com/office/officeart/2005/8/layout/pyramid1"/>
    <dgm:cxn modelId="{9DDC6D44-6715-C54E-ACBA-BC44EBADFA5A}" srcId="{A0D02230-A7DC-4E42-9DA6-C4D62E200278}" destId="{02559566-2F0C-B24C-8526-4F8429430643}" srcOrd="3" destOrd="0" parTransId="{4F8508CD-2A44-B14B-9C9F-224F2E759DAE}" sibTransId="{A539341E-C221-4242-8346-CAAE2C7A8D07}"/>
    <dgm:cxn modelId="{B4079163-A65A-A74C-9F7C-5DB26D10AA91}" type="presOf" srcId="{D3E148B6-1395-FF40-AE29-FF58EAA0C458}" destId="{CB8124CA-9D5C-9E4F-B12A-C28B9359887D}" srcOrd="0" destOrd="0" presId="urn:microsoft.com/office/officeart/2005/8/layout/pyramid1"/>
    <dgm:cxn modelId="{004E7C0B-C8DE-454E-BABB-1226AE50728D}" type="presOf" srcId="{CE1DDDA9-EE1B-C248-A5F4-83986473352E}" destId="{0D90161F-7E71-2C42-A9CF-37F94957F3C3}" srcOrd="0" destOrd="2" presId="urn:microsoft.com/office/officeart/2005/8/layout/pyramid1"/>
    <dgm:cxn modelId="{43FCDB27-A34B-B14B-BDA0-215B8E84AB15}" type="presOf" srcId="{203B5574-D833-C443-9576-4721B0E1B885}" destId="{0FBDC289-0C3A-1747-80B2-5B9474EE317E}" srcOrd="0" destOrd="1" presId="urn:microsoft.com/office/officeart/2005/8/layout/pyramid1"/>
    <dgm:cxn modelId="{501EEB76-94EE-434A-A4A3-C86A432BDC38}" type="presOf" srcId="{29D8CD73-CE1D-8C4A-984B-DE5F08D456E3}" destId="{0F0A1501-FA15-FF42-9C23-B40BAD48741A}" srcOrd="1" destOrd="7" presId="urn:microsoft.com/office/officeart/2005/8/layout/pyramid1"/>
    <dgm:cxn modelId="{A15332EC-E86A-DE4B-8DA6-89ACF7082A67}" type="presOf" srcId="{29D8CD73-CE1D-8C4A-984B-DE5F08D456E3}" destId="{0FBDC289-0C3A-1747-80B2-5B9474EE317E}" srcOrd="0" destOrd="7" presId="urn:microsoft.com/office/officeart/2005/8/layout/pyramid1"/>
    <dgm:cxn modelId="{7FE033FC-DF82-F645-A543-13AA2087939C}" srcId="{A0D02230-A7DC-4E42-9DA6-C4D62E200278}" destId="{203B5574-D833-C443-9576-4721B0E1B885}" srcOrd="1" destOrd="0" parTransId="{47318CDC-5F15-A548-9A83-A93E389B2817}" sibTransId="{0E24A29F-16EE-2E4C-86F3-205783026524}"/>
    <dgm:cxn modelId="{C278E5AB-9CBB-544F-86BC-EB92558A1914}" srcId="{A0D02230-A7DC-4E42-9DA6-C4D62E200278}" destId="{07A314E3-5038-6C4D-B8D5-6E0E77B95C4A}" srcOrd="2" destOrd="0" parTransId="{4EF0FCC0-EC69-B647-AD5B-2271D9F3409A}" sibTransId="{068FCFCF-26F5-F048-B198-F8B3DF0D4103}"/>
    <dgm:cxn modelId="{9B10A63A-E4FB-C54F-9162-3A82DD05393A}" type="presOf" srcId="{CE1DDDA9-EE1B-C248-A5F4-83986473352E}" destId="{1DC2D4B7-1589-B944-BA3E-76D58523B364}" srcOrd="1" destOrd="2" presId="urn:microsoft.com/office/officeart/2005/8/layout/pyramid1"/>
    <dgm:cxn modelId="{608F0A98-1FEF-FF46-B329-AF56B54E5825}" type="presOf" srcId="{852FF7C0-1704-A349-AF0B-015422253965}" destId="{1DC2D4B7-1589-B944-BA3E-76D58523B364}" srcOrd="1" destOrd="0" presId="urn:microsoft.com/office/officeart/2005/8/layout/pyramid1"/>
    <dgm:cxn modelId="{FA7B4D73-7D3D-E847-A0A9-6078F6B0EB17}" srcId="{0ABD6461-BDB4-2D45-9A52-7BEE488F419B}" destId="{7207D1D9-49BE-D842-8E80-90477DA2AC44}" srcOrd="2" destOrd="0" parTransId="{830D1C83-D4AE-C147-8136-7B7093B46428}" sibTransId="{A8329F2C-1007-AA43-B140-4E3DEDB73FB9}"/>
    <dgm:cxn modelId="{7EB000EB-4973-F844-AED0-359C49F5B2FF}" type="presOf" srcId="{8B0A44E0-DA05-CA46-8B95-02ECA078E6FC}" destId="{0FBDC289-0C3A-1747-80B2-5B9474EE317E}" srcOrd="0" destOrd="6" presId="urn:microsoft.com/office/officeart/2005/8/layout/pyramid1"/>
    <dgm:cxn modelId="{0908C034-C64A-9743-BC2A-C65517280644}" srcId="{08BF31DA-FEC2-354C-8AFB-5507C96DB16F}" destId="{9E9AF508-7D70-D549-8F92-FD71CC4969D2}" srcOrd="1" destOrd="0" parTransId="{54E61A1C-55B7-A147-962F-A686556D94B1}" sibTransId="{FD572817-D2D6-704D-9AF2-EB53A19A7B30}"/>
    <dgm:cxn modelId="{66631DBD-FD87-EE4F-8CCA-0F0E80D62060}" srcId="{A0D02230-A7DC-4E42-9DA6-C4D62E200278}" destId="{8B0A44E0-DA05-CA46-8B95-02ECA078E6FC}" srcOrd="6" destOrd="0" parTransId="{B2484798-F201-DF41-AE3E-A86D2DF8B498}" sibTransId="{673FAAD6-90F7-A14B-8D73-D60C1D559671}"/>
    <dgm:cxn modelId="{548C59ED-89B2-774A-94BA-33D47009A6B4}" type="presOf" srcId="{02559566-2F0C-B24C-8526-4F8429430643}" destId="{0FBDC289-0C3A-1747-80B2-5B9474EE317E}" srcOrd="0" destOrd="3" presId="urn:microsoft.com/office/officeart/2005/8/layout/pyramid1"/>
    <dgm:cxn modelId="{8D205D01-0F4C-F748-AEF6-F9CECD8A9638}" type="presOf" srcId="{7207D1D9-49BE-D842-8E80-90477DA2AC44}" destId="{16D1DF11-4BE0-6E43-A032-AE81E7E62769}" srcOrd="1" destOrd="0" presId="urn:microsoft.com/office/officeart/2005/8/layout/pyramid1"/>
    <dgm:cxn modelId="{B7F7D80B-DAD6-5A4C-A4B3-1B250ED2AD40}" type="presOf" srcId="{51D7F612-0147-E94E-A87C-251055F60A2A}" destId="{0F0A1501-FA15-FF42-9C23-B40BAD48741A}" srcOrd="1" destOrd="5" presId="urn:microsoft.com/office/officeart/2005/8/layout/pyramid1"/>
    <dgm:cxn modelId="{9A9D85CF-E95D-F642-A646-1B420E2BBD5A}" type="presOf" srcId="{D98A112D-37EE-8D49-87B9-8B4CFA20070A}" destId="{0FBDC289-0C3A-1747-80B2-5B9474EE317E}" srcOrd="0" destOrd="0" presId="urn:microsoft.com/office/officeart/2005/8/layout/pyramid1"/>
    <dgm:cxn modelId="{7224BE0E-BC75-C146-8FC8-6CF5BE1C3229}" type="presOf" srcId="{0ABD6461-BDB4-2D45-9A52-7BEE488F419B}" destId="{5F52FDC9-DA62-AC4F-9655-D729DB59CD5B}" srcOrd="0" destOrd="0" presId="urn:microsoft.com/office/officeart/2005/8/layout/pyramid1"/>
    <dgm:cxn modelId="{1B3F3D14-CB34-1149-9829-22E099EFB4D7}" type="presOf" srcId="{A0D02230-A7DC-4E42-9DA6-C4D62E200278}" destId="{25CEFFCB-769A-404F-B8D0-E8B2E7899EFB}" srcOrd="0" destOrd="0" presId="urn:microsoft.com/office/officeart/2005/8/layout/pyramid1"/>
    <dgm:cxn modelId="{F7AECED9-68EC-054D-B893-29D2DC79CB8D}" type="presOf" srcId="{9E9AF508-7D70-D549-8F92-FD71CC4969D2}" destId="{0D90161F-7E71-2C42-A9CF-37F94957F3C3}" srcOrd="0" destOrd="1" presId="urn:microsoft.com/office/officeart/2005/8/layout/pyramid1"/>
    <dgm:cxn modelId="{DEA88619-694E-7E4B-8AB3-6CD5A160B2B6}" srcId="{08BF31DA-FEC2-354C-8AFB-5507C96DB16F}" destId="{852FF7C0-1704-A349-AF0B-015422253965}" srcOrd="0" destOrd="0" parTransId="{86534D42-EFC0-3541-A90C-30C59EE21B43}" sibTransId="{BB62B81C-8975-8546-9A52-7D7CED50FD68}"/>
    <dgm:cxn modelId="{018256FE-368B-074C-9CD9-60DEDB7E1617}" type="presOf" srcId="{8B0A44E0-DA05-CA46-8B95-02ECA078E6FC}" destId="{0F0A1501-FA15-FF42-9C23-B40BAD48741A}" srcOrd="1" destOrd="6" presId="urn:microsoft.com/office/officeart/2005/8/layout/pyramid1"/>
    <dgm:cxn modelId="{3E2EA684-D58A-8441-B272-89BF745E0180}" type="presOf" srcId="{203B5574-D833-C443-9576-4721B0E1B885}" destId="{0F0A1501-FA15-FF42-9C23-B40BAD48741A}" srcOrd="1" destOrd="1" presId="urn:microsoft.com/office/officeart/2005/8/layout/pyramid1"/>
    <dgm:cxn modelId="{31ECCBED-4011-E043-AC65-35E0350ACA4E}" type="presParOf" srcId="{5F52FDC9-DA62-AC4F-9655-D729DB59CD5B}" destId="{513AFFBB-ABA9-7F43-B240-20733141065E}" srcOrd="0" destOrd="0" presId="urn:microsoft.com/office/officeart/2005/8/layout/pyramid1"/>
    <dgm:cxn modelId="{3CED5065-3616-B04A-8036-B3BD27A8B074}" type="presParOf" srcId="{513AFFBB-ABA9-7F43-B240-20733141065E}" destId="{0FBDC289-0C3A-1747-80B2-5B9474EE317E}" srcOrd="0" destOrd="0" presId="urn:microsoft.com/office/officeart/2005/8/layout/pyramid1"/>
    <dgm:cxn modelId="{56E45FE5-644A-D545-95B6-64F41DD5A82C}" type="presParOf" srcId="{513AFFBB-ABA9-7F43-B240-20733141065E}" destId="{0F0A1501-FA15-FF42-9C23-B40BAD48741A}" srcOrd="1" destOrd="0" presId="urn:microsoft.com/office/officeart/2005/8/layout/pyramid1"/>
    <dgm:cxn modelId="{D644C2E0-D3EA-214D-B791-B6ED15134AD9}" type="presParOf" srcId="{513AFFBB-ABA9-7F43-B240-20733141065E}" destId="{25CEFFCB-769A-404F-B8D0-E8B2E7899EFB}" srcOrd="2" destOrd="0" presId="urn:microsoft.com/office/officeart/2005/8/layout/pyramid1"/>
    <dgm:cxn modelId="{90BBB7CA-979E-3647-B37C-840169636AF7}" type="presParOf" srcId="{513AFFBB-ABA9-7F43-B240-20733141065E}" destId="{B1057388-FC6E-E646-8DF0-02EBB9B68AA3}" srcOrd="3" destOrd="0" presId="urn:microsoft.com/office/officeart/2005/8/layout/pyramid1"/>
    <dgm:cxn modelId="{981C61E3-6261-C941-89D9-60ABF09DCDEB}" type="presParOf" srcId="{5F52FDC9-DA62-AC4F-9655-D729DB59CD5B}" destId="{D0E4BF96-7DEB-604E-920A-B284429CD240}" srcOrd="1" destOrd="0" presId="urn:microsoft.com/office/officeart/2005/8/layout/pyramid1"/>
    <dgm:cxn modelId="{DC57CF86-243E-AC4D-B03C-74303042DB35}" type="presParOf" srcId="{D0E4BF96-7DEB-604E-920A-B284429CD240}" destId="{0D90161F-7E71-2C42-A9CF-37F94957F3C3}" srcOrd="0" destOrd="0" presId="urn:microsoft.com/office/officeart/2005/8/layout/pyramid1"/>
    <dgm:cxn modelId="{A0C48D4D-2599-0C4E-9795-0A9504C34533}" type="presParOf" srcId="{D0E4BF96-7DEB-604E-920A-B284429CD240}" destId="{1DC2D4B7-1589-B944-BA3E-76D58523B364}" srcOrd="1" destOrd="0" presId="urn:microsoft.com/office/officeart/2005/8/layout/pyramid1"/>
    <dgm:cxn modelId="{52A4EB0F-1483-3E41-9A93-49D53E660425}" type="presParOf" srcId="{D0E4BF96-7DEB-604E-920A-B284429CD240}" destId="{98BE3B7E-790E-D344-A385-32B82C48B212}" srcOrd="2" destOrd="0" presId="urn:microsoft.com/office/officeart/2005/8/layout/pyramid1"/>
    <dgm:cxn modelId="{560722FC-9737-F44F-AC57-A73E01903BBC}" type="presParOf" srcId="{D0E4BF96-7DEB-604E-920A-B284429CD240}" destId="{78E22455-6620-5A4D-949D-46A99DF0F985}" srcOrd="3" destOrd="0" presId="urn:microsoft.com/office/officeart/2005/8/layout/pyramid1"/>
    <dgm:cxn modelId="{9BB9517C-519D-1147-92FB-1FE8BFD71A3B}" type="presParOf" srcId="{5F52FDC9-DA62-AC4F-9655-D729DB59CD5B}" destId="{C8F1EEAA-7E7B-4341-8135-0FE781C97169}" srcOrd="2" destOrd="0" presId="urn:microsoft.com/office/officeart/2005/8/layout/pyramid1"/>
    <dgm:cxn modelId="{73198D7B-A23D-C449-AC3C-07ACC3F2CFC1}" type="presParOf" srcId="{C8F1EEAA-7E7B-4341-8135-0FE781C97169}" destId="{CB8124CA-9D5C-9E4F-B12A-C28B9359887D}" srcOrd="0" destOrd="0" presId="urn:microsoft.com/office/officeart/2005/8/layout/pyramid1"/>
    <dgm:cxn modelId="{1F7E1E0D-F76E-E048-8AF7-42133B588017}" type="presParOf" srcId="{C8F1EEAA-7E7B-4341-8135-0FE781C97169}" destId="{B29CE94F-7FFF-6D43-AA22-6CBEF3266CE5}" srcOrd="1" destOrd="0" presId="urn:microsoft.com/office/officeart/2005/8/layout/pyramid1"/>
    <dgm:cxn modelId="{475CE60F-697A-094A-A88C-2712EBDC5408}" type="presParOf" srcId="{C8F1EEAA-7E7B-4341-8135-0FE781C97169}" destId="{33FFC043-6606-554D-B63A-3909F78A8C47}" srcOrd="2" destOrd="0" presId="urn:microsoft.com/office/officeart/2005/8/layout/pyramid1"/>
    <dgm:cxn modelId="{077A869B-A6B4-3E4C-8F91-7D55FD968ED6}" type="presParOf" srcId="{C8F1EEAA-7E7B-4341-8135-0FE781C97169}" destId="{16D1DF11-4BE0-6E43-A032-AE81E7E62769}" srcOrd="3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149C539-A295-3C4D-B565-EF25C45128BD}" type="doc">
      <dgm:prSet loTypeId="urn:microsoft.com/office/officeart/2005/8/layout/radial4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4ECCDC-BF71-1740-8C2F-E856D065E12F}">
      <dgm:prSet phldrT="[Text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US" sz="2800" dirty="0" smtClean="0"/>
            <a:t>FreeBSD</a:t>
          </a:r>
          <a:endParaRPr lang="en-US" sz="2800" dirty="0"/>
        </a:p>
      </dgm:t>
    </dgm:pt>
    <dgm:pt modelId="{E9CDE87F-8B45-614D-BB03-8C3A480AEFC5}" type="parTrans" cxnId="{4BD34B8F-B852-3249-837F-17340A25A858}">
      <dgm:prSet/>
      <dgm:spPr/>
      <dgm:t>
        <a:bodyPr/>
        <a:lstStyle/>
        <a:p>
          <a:endParaRPr lang="en-US"/>
        </a:p>
      </dgm:t>
    </dgm:pt>
    <dgm:pt modelId="{30DE466E-17A5-0F42-A354-9EDBA75FF3D1}" type="sibTrans" cxnId="{4BD34B8F-B852-3249-837F-17340A25A858}">
      <dgm:prSet/>
      <dgm:spPr/>
      <dgm:t>
        <a:bodyPr/>
        <a:lstStyle/>
        <a:p>
          <a:endParaRPr lang="en-US"/>
        </a:p>
      </dgm:t>
    </dgm:pt>
    <dgm:pt modelId="{D9C2CD9D-C9DE-994D-99A8-6B4FB6257706}">
      <dgm:prSet phldrT="[Text]"/>
      <dgm:spPr/>
      <dgm:t>
        <a:bodyPr/>
        <a:lstStyle/>
        <a:p>
          <a:r>
            <a:rPr lang="en-US" dirty="0" smtClean="0"/>
            <a:t>Cluster Admin</a:t>
          </a:r>
          <a:endParaRPr lang="en-US" dirty="0"/>
        </a:p>
      </dgm:t>
    </dgm:pt>
    <dgm:pt modelId="{08C3EAED-A529-CA4A-B447-6AFF07787E50}" type="parTrans" cxnId="{DB1B0DAD-3522-9245-8BCA-64AA042B6B00}">
      <dgm:prSet/>
      <dgm:spPr/>
      <dgm:t>
        <a:bodyPr/>
        <a:lstStyle/>
        <a:p>
          <a:endParaRPr lang="en-US"/>
        </a:p>
      </dgm:t>
    </dgm:pt>
    <dgm:pt modelId="{0E8895D3-6F14-2C47-9896-017337EE3EB1}" type="sibTrans" cxnId="{DB1B0DAD-3522-9245-8BCA-64AA042B6B00}">
      <dgm:prSet/>
      <dgm:spPr/>
      <dgm:t>
        <a:bodyPr/>
        <a:lstStyle/>
        <a:p>
          <a:endParaRPr lang="en-US"/>
        </a:p>
      </dgm:t>
    </dgm:pt>
    <dgm:pt modelId="{C2F3F684-EF8C-C44E-BA91-90D6D23E5CAA}">
      <dgm:prSet phldrT="[Text]"/>
      <dgm:spPr/>
      <dgm:t>
        <a:bodyPr/>
        <a:lstStyle/>
        <a:p>
          <a:r>
            <a:rPr lang="en-US" dirty="0" smtClean="0"/>
            <a:t>Security Team</a:t>
          </a:r>
          <a:endParaRPr lang="en-US" dirty="0"/>
        </a:p>
      </dgm:t>
    </dgm:pt>
    <dgm:pt modelId="{22029A05-4279-7145-AEEC-CC250DF33C13}" type="parTrans" cxnId="{A0949F24-EEFA-3A4C-8454-D156D71C3B55}">
      <dgm:prSet/>
      <dgm:spPr/>
      <dgm:t>
        <a:bodyPr/>
        <a:lstStyle/>
        <a:p>
          <a:endParaRPr lang="en-US"/>
        </a:p>
      </dgm:t>
    </dgm:pt>
    <dgm:pt modelId="{EFEA5266-09CE-C347-A9CB-576510FE1334}" type="sibTrans" cxnId="{A0949F24-EEFA-3A4C-8454-D156D71C3B55}">
      <dgm:prSet/>
      <dgm:spPr/>
      <dgm:t>
        <a:bodyPr/>
        <a:lstStyle/>
        <a:p>
          <a:endParaRPr lang="en-US"/>
        </a:p>
      </dgm:t>
    </dgm:pt>
    <dgm:pt modelId="{1AB5CEB5-07E4-1A4F-9A12-23297E3E5DAF}">
      <dgm:prSet phldrT="[Text]"/>
      <dgm:spPr/>
      <dgm:t>
        <a:bodyPr/>
        <a:lstStyle/>
        <a:p>
          <a:r>
            <a:rPr lang="en-US" dirty="0" smtClean="0"/>
            <a:t>Docs Committers</a:t>
          </a:r>
          <a:endParaRPr lang="en-US" dirty="0"/>
        </a:p>
      </dgm:t>
    </dgm:pt>
    <dgm:pt modelId="{866D9C85-FB45-2542-86B5-3BD6937AF5B1}" type="parTrans" cxnId="{9BDCB1C0-415F-E844-8F27-461C65B5C576}">
      <dgm:prSet/>
      <dgm:spPr/>
      <dgm:t>
        <a:bodyPr/>
        <a:lstStyle/>
        <a:p>
          <a:endParaRPr lang="en-US"/>
        </a:p>
      </dgm:t>
    </dgm:pt>
    <dgm:pt modelId="{DC5DAF50-F53A-7343-86D2-6CBA96948FC3}" type="sibTrans" cxnId="{9BDCB1C0-415F-E844-8F27-461C65B5C576}">
      <dgm:prSet/>
      <dgm:spPr/>
      <dgm:t>
        <a:bodyPr/>
        <a:lstStyle/>
        <a:p>
          <a:endParaRPr lang="en-US"/>
        </a:p>
      </dgm:t>
    </dgm:pt>
    <dgm:pt modelId="{95D75894-525D-4143-94B3-2B97605213C7}">
      <dgm:prSet phldrT="[Text]"/>
      <dgm:spPr/>
      <dgm:t>
        <a:bodyPr/>
        <a:lstStyle/>
        <a:p>
          <a:r>
            <a:rPr lang="en-US" dirty="0" smtClean="0"/>
            <a:t>Source Committers</a:t>
          </a:r>
          <a:endParaRPr lang="en-US" dirty="0"/>
        </a:p>
      </dgm:t>
    </dgm:pt>
    <dgm:pt modelId="{6CC39BD3-98BC-4A4C-ABE9-1ADBB6DD2CFC}" type="parTrans" cxnId="{50A9B492-AB32-BA4E-8CED-7D8B3F1EEF02}">
      <dgm:prSet/>
      <dgm:spPr/>
      <dgm:t>
        <a:bodyPr/>
        <a:lstStyle/>
        <a:p>
          <a:endParaRPr lang="en-US"/>
        </a:p>
      </dgm:t>
    </dgm:pt>
    <dgm:pt modelId="{FC61FFD9-3107-804A-829B-D92061B34971}" type="sibTrans" cxnId="{50A9B492-AB32-BA4E-8CED-7D8B3F1EEF02}">
      <dgm:prSet/>
      <dgm:spPr/>
      <dgm:t>
        <a:bodyPr/>
        <a:lstStyle/>
        <a:p>
          <a:endParaRPr lang="en-US"/>
        </a:p>
      </dgm:t>
    </dgm:pt>
    <dgm:pt modelId="{CC9768F5-7A46-2E4C-A530-B870F48EF71C}">
      <dgm:prSet phldrT="[Text]"/>
      <dgm:spPr/>
      <dgm:t>
        <a:bodyPr/>
        <a:lstStyle/>
        <a:p>
          <a:r>
            <a:rPr lang="en-US" dirty="0" smtClean="0"/>
            <a:t>Release Engineering</a:t>
          </a:r>
          <a:endParaRPr lang="en-US" dirty="0"/>
        </a:p>
      </dgm:t>
    </dgm:pt>
    <dgm:pt modelId="{968F95C0-0070-4648-AD0D-93DD74DF7DBF}" type="parTrans" cxnId="{0E346409-2B13-1E4D-B6D5-A97B005E36E4}">
      <dgm:prSet/>
      <dgm:spPr/>
      <dgm:t>
        <a:bodyPr/>
        <a:lstStyle/>
        <a:p>
          <a:endParaRPr lang="en-US"/>
        </a:p>
      </dgm:t>
    </dgm:pt>
    <dgm:pt modelId="{D265B53B-A7AB-5641-9CBD-05668A00D63F}" type="sibTrans" cxnId="{0E346409-2B13-1E4D-B6D5-A97B005E36E4}">
      <dgm:prSet/>
      <dgm:spPr/>
      <dgm:t>
        <a:bodyPr/>
        <a:lstStyle/>
        <a:p>
          <a:endParaRPr lang="en-US"/>
        </a:p>
      </dgm:t>
    </dgm:pt>
    <dgm:pt modelId="{283BF7B1-9D17-6149-8178-BBFD1339D3E0}">
      <dgm:prSet phldrT="[Text]"/>
      <dgm:spPr/>
      <dgm:t>
        <a:bodyPr/>
        <a:lstStyle/>
        <a:p>
          <a:r>
            <a:rPr lang="en-US" dirty="0" smtClean="0"/>
            <a:t>Ports Management</a:t>
          </a:r>
          <a:endParaRPr lang="en-US" dirty="0"/>
        </a:p>
      </dgm:t>
    </dgm:pt>
    <dgm:pt modelId="{44A4C366-6C35-C34B-A785-2A5E38544DD5}" type="parTrans" cxnId="{5710DED6-F3D7-DD41-9EB4-E8A3136CB9D4}">
      <dgm:prSet/>
      <dgm:spPr/>
      <dgm:t>
        <a:bodyPr/>
        <a:lstStyle/>
        <a:p>
          <a:endParaRPr lang="en-US"/>
        </a:p>
      </dgm:t>
    </dgm:pt>
    <dgm:pt modelId="{FC52EE49-3683-6747-B497-E1389166E066}" type="sibTrans" cxnId="{5710DED6-F3D7-DD41-9EB4-E8A3136CB9D4}">
      <dgm:prSet/>
      <dgm:spPr/>
      <dgm:t>
        <a:bodyPr/>
        <a:lstStyle/>
        <a:p>
          <a:endParaRPr lang="en-US"/>
        </a:p>
      </dgm:t>
    </dgm:pt>
    <dgm:pt modelId="{9666F74A-C91A-D44B-A210-E7151191FAA7}">
      <dgm:prSet phldrT="[Text]"/>
      <dgm:spPr/>
      <dgm:t>
        <a:bodyPr/>
        <a:lstStyle/>
        <a:p>
          <a:r>
            <a:rPr lang="en-US" dirty="0" smtClean="0"/>
            <a:t>Ports Committers</a:t>
          </a:r>
          <a:endParaRPr lang="en-US" dirty="0"/>
        </a:p>
      </dgm:t>
    </dgm:pt>
    <dgm:pt modelId="{7ED30124-E9D1-D44C-B56A-6CD86701ADA3}" type="parTrans" cxnId="{C9CB1EAB-0F68-E24D-B121-198F1A464131}">
      <dgm:prSet/>
      <dgm:spPr/>
      <dgm:t>
        <a:bodyPr/>
        <a:lstStyle/>
        <a:p>
          <a:endParaRPr lang="en-US"/>
        </a:p>
      </dgm:t>
    </dgm:pt>
    <dgm:pt modelId="{6FB82BA3-A04F-8848-9830-E205716A9A76}" type="sibTrans" cxnId="{C9CB1EAB-0F68-E24D-B121-198F1A464131}">
      <dgm:prSet/>
      <dgm:spPr/>
      <dgm:t>
        <a:bodyPr/>
        <a:lstStyle/>
        <a:p>
          <a:endParaRPr lang="en-US"/>
        </a:p>
      </dgm:t>
    </dgm:pt>
    <dgm:pt modelId="{4E244F1D-9539-794C-B351-EBB33E870EFD}" type="pres">
      <dgm:prSet presAssocID="{2149C539-A295-3C4D-B565-EF25C45128B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7D250A0-8FBC-9145-9045-B190E3A7649B}" type="pres">
      <dgm:prSet presAssocID="{CF4ECCDC-BF71-1740-8C2F-E856D065E12F}" presName="centerShape" presStyleLbl="node0" presStyleIdx="0" presStyleCnt="1"/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829CFCE8-3D39-FD4A-B83B-504BA146FBE8}" type="pres">
      <dgm:prSet presAssocID="{08C3EAED-A529-CA4A-B447-6AFF07787E50}" presName="parTrans" presStyleLbl="bgSibTrans2D1" presStyleIdx="0" presStyleCnt="7"/>
      <dgm:spPr/>
      <dgm:t>
        <a:bodyPr/>
        <a:lstStyle/>
        <a:p>
          <a:endParaRPr lang="en-US"/>
        </a:p>
      </dgm:t>
    </dgm:pt>
    <dgm:pt modelId="{CE37300D-3452-B54D-AB6C-9A8C2E19F608}" type="pres">
      <dgm:prSet presAssocID="{D9C2CD9D-C9DE-994D-99A8-6B4FB6257706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A8F300-4B41-1F48-B748-9DBE623948F5}" type="pres">
      <dgm:prSet presAssocID="{22029A05-4279-7145-AEEC-CC250DF33C13}" presName="parTrans" presStyleLbl="bgSibTrans2D1" presStyleIdx="1" presStyleCnt="7"/>
      <dgm:spPr/>
      <dgm:t>
        <a:bodyPr/>
        <a:lstStyle/>
        <a:p>
          <a:endParaRPr lang="en-US"/>
        </a:p>
      </dgm:t>
    </dgm:pt>
    <dgm:pt modelId="{46E0CAD8-39A8-1544-B7F8-7E6F771CB095}" type="pres">
      <dgm:prSet presAssocID="{C2F3F684-EF8C-C44E-BA91-90D6D23E5CAA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14D41A-30A2-DF49-8DF2-1E8CB3080854}" type="pres">
      <dgm:prSet presAssocID="{968F95C0-0070-4648-AD0D-93DD74DF7DBF}" presName="parTrans" presStyleLbl="bgSibTrans2D1" presStyleIdx="2" presStyleCnt="7"/>
      <dgm:spPr/>
      <dgm:t>
        <a:bodyPr/>
        <a:lstStyle/>
        <a:p>
          <a:endParaRPr lang="en-US"/>
        </a:p>
      </dgm:t>
    </dgm:pt>
    <dgm:pt modelId="{EBDF4DD5-56E8-744C-808B-0CC93E233804}" type="pres">
      <dgm:prSet presAssocID="{CC9768F5-7A46-2E4C-A530-B870F48EF71C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372634-9904-BA4C-8669-CA0353DB84C2}" type="pres">
      <dgm:prSet presAssocID="{44A4C366-6C35-C34B-A785-2A5E38544DD5}" presName="parTrans" presStyleLbl="bgSibTrans2D1" presStyleIdx="3" presStyleCnt="7"/>
      <dgm:spPr/>
      <dgm:t>
        <a:bodyPr/>
        <a:lstStyle/>
        <a:p>
          <a:endParaRPr lang="en-US"/>
        </a:p>
      </dgm:t>
    </dgm:pt>
    <dgm:pt modelId="{E692DE76-966C-9B45-946B-B9B0E3530663}" type="pres">
      <dgm:prSet presAssocID="{283BF7B1-9D17-6149-8178-BBFD1339D3E0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EF5914-905D-7943-BDC1-234585052740}" type="pres">
      <dgm:prSet presAssocID="{866D9C85-FB45-2542-86B5-3BD6937AF5B1}" presName="parTrans" presStyleLbl="bgSibTrans2D1" presStyleIdx="4" presStyleCnt="7"/>
      <dgm:spPr/>
      <dgm:t>
        <a:bodyPr/>
        <a:lstStyle/>
        <a:p>
          <a:endParaRPr lang="en-US"/>
        </a:p>
      </dgm:t>
    </dgm:pt>
    <dgm:pt modelId="{138CFA5C-67DE-B649-898F-387FC068CEC3}" type="pres">
      <dgm:prSet presAssocID="{1AB5CEB5-07E4-1A4F-9A12-23297E3E5DAF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12E5C2-D7F8-C546-9F2A-50C046B35E10}" type="pres">
      <dgm:prSet presAssocID="{6CC39BD3-98BC-4A4C-ABE9-1ADBB6DD2CFC}" presName="parTrans" presStyleLbl="bgSibTrans2D1" presStyleIdx="5" presStyleCnt="7"/>
      <dgm:spPr/>
      <dgm:t>
        <a:bodyPr/>
        <a:lstStyle/>
        <a:p>
          <a:endParaRPr lang="en-US"/>
        </a:p>
      </dgm:t>
    </dgm:pt>
    <dgm:pt modelId="{A897B836-6182-684A-B3C1-582639507213}" type="pres">
      <dgm:prSet presAssocID="{95D75894-525D-4143-94B3-2B97605213C7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D08648-B9B8-F34F-B9A7-E99E0451FC52}" type="pres">
      <dgm:prSet presAssocID="{7ED30124-E9D1-D44C-B56A-6CD86701ADA3}" presName="parTrans" presStyleLbl="bgSibTrans2D1" presStyleIdx="6" presStyleCnt="7"/>
      <dgm:spPr/>
      <dgm:t>
        <a:bodyPr/>
        <a:lstStyle/>
        <a:p>
          <a:endParaRPr lang="en-US"/>
        </a:p>
      </dgm:t>
    </dgm:pt>
    <dgm:pt modelId="{4C2CB757-90DF-E542-B265-D2FE1475F37C}" type="pres">
      <dgm:prSet presAssocID="{9666F74A-C91A-D44B-A210-E7151191FAA7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051AF-2E6F-E04D-B008-2C770304F361}" type="presOf" srcId="{08C3EAED-A529-CA4A-B447-6AFF07787E50}" destId="{829CFCE8-3D39-FD4A-B83B-504BA146FBE8}" srcOrd="0" destOrd="0" presId="urn:microsoft.com/office/officeart/2005/8/layout/radial4"/>
    <dgm:cxn modelId="{89995ECA-A9C4-BF47-B688-EAB8AE50A61B}" type="presOf" srcId="{95D75894-525D-4143-94B3-2B97605213C7}" destId="{A897B836-6182-684A-B3C1-582639507213}" srcOrd="0" destOrd="0" presId="urn:microsoft.com/office/officeart/2005/8/layout/radial4"/>
    <dgm:cxn modelId="{C9CB1EAB-0F68-E24D-B121-198F1A464131}" srcId="{CF4ECCDC-BF71-1740-8C2F-E856D065E12F}" destId="{9666F74A-C91A-D44B-A210-E7151191FAA7}" srcOrd="6" destOrd="0" parTransId="{7ED30124-E9D1-D44C-B56A-6CD86701ADA3}" sibTransId="{6FB82BA3-A04F-8848-9830-E205716A9A76}"/>
    <dgm:cxn modelId="{B175FAA3-A69F-684D-8FC9-F981CA7A63EE}" type="presOf" srcId="{C2F3F684-EF8C-C44E-BA91-90D6D23E5CAA}" destId="{46E0CAD8-39A8-1544-B7F8-7E6F771CB095}" srcOrd="0" destOrd="0" presId="urn:microsoft.com/office/officeart/2005/8/layout/radial4"/>
    <dgm:cxn modelId="{BE5A8EA0-17F8-064C-B22A-12E044410C21}" type="presOf" srcId="{968F95C0-0070-4648-AD0D-93DD74DF7DBF}" destId="{0D14D41A-30A2-DF49-8DF2-1E8CB3080854}" srcOrd="0" destOrd="0" presId="urn:microsoft.com/office/officeart/2005/8/layout/radial4"/>
    <dgm:cxn modelId="{9F90F199-F092-624C-A2FB-F7B3770239FD}" type="presOf" srcId="{6CC39BD3-98BC-4A4C-ABE9-1ADBB6DD2CFC}" destId="{B512E5C2-D7F8-C546-9F2A-50C046B35E10}" srcOrd="0" destOrd="0" presId="urn:microsoft.com/office/officeart/2005/8/layout/radial4"/>
    <dgm:cxn modelId="{DB1B0DAD-3522-9245-8BCA-64AA042B6B00}" srcId="{CF4ECCDC-BF71-1740-8C2F-E856D065E12F}" destId="{D9C2CD9D-C9DE-994D-99A8-6B4FB6257706}" srcOrd="0" destOrd="0" parTransId="{08C3EAED-A529-CA4A-B447-6AFF07787E50}" sibTransId="{0E8895D3-6F14-2C47-9896-017337EE3EB1}"/>
    <dgm:cxn modelId="{5BF084DA-C0FC-8A4A-9030-2F1BC6714B4C}" type="presOf" srcId="{44A4C366-6C35-C34B-A785-2A5E38544DD5}" destId="{92372634-9904-BA4C-8669-CA0353DB84C2}" srcOrd="0" destOrd="0" presId="urn:microsoft.com/office/officeart/2005/8/layout/radial4"/>
    <dgm:cxn modelId="{65DB7055-6EE1-C645-ADFE-2E4341F34707}" type="presOf" srcId="{CF4ECCDC-BF71-1740-8C2F-E856D065E12F}" destId="{77D250A0-8FBC-9145-9045-B190E3A7649B}" srcOrd="0" destOrd="0" presId="urn:microsoft.com/office/officeart/2005/8/layout/radial4"/>
    <dgm:cxn modelId="{271C5932-60BE-CA43-B797-8C70CBBD2315}" type="presOf" srcId="{D9C2CD9D-C9DE-994D-99A8-6B4FB6257706}" destId="{CE37300D-3452-B54D-AB6C-9A8C2E19F608}" srcOrd="0" destOrd="0" presId="urn:microsoft.com/office/officeart/2005/8/layout/radial4"/>
    <dgm:cxn modelId="{EE899E8C-183B-2D46-A37C-156C3AB44313}" type="presOf" srcId="{866D9C85-FB45-2542-86B5-3BD6937AF5B1}" destId="{37EF5914-905D-7943-BDC1-234585052740}" srcOrd="0" destOrd="0" presId="urn:microsoft.com/office/officeart/2005/8/layout/radial4"/>
    <dgm:cxn modelId="{1A5FADEA-0DAA-384D-9542-44E751EA07C8}" type="presOf" srcId="{CC9768F5-7A46-2E4C-A530-B870F48EF71C}" destId="{EBDF4DD5-56E8-744C-808B-0CC93E233804}" srcOrd="0" destOrd="0" presId="urn:microsoft.com/office/officeart/2005/8/layout/radial4"/>
    <dgm:cxn modelId="{A0949F24-EEFA-3A4C-8454-D156D71C3B55}" srcId="{CF4ECCDC-BF71-1740-8C2F-E856D065E12F}" destId="{C2F3F684-EF8C-C44E-BA91-90D6D23E5CAA}" srcOrd="1" destOrd="0" parTransId="{22029A05-4279-7145-AEEC-CC250DF33C13}" sibTransId="{EFEA5266-09CE-C347-A9CB-576510FE1334}"/>
    <dgm:cxn modelId="{4BD34B8F-B852-3249-837F-17340A25A858}" srcId="{2149C539-A295-3C4D-B565-EF25C45128BD}" destId="{CF4ECCDC-BF71-1740-8C2F-E856D065E12F}" srcOrd="0" destOrd="0" parTransId="{E9CDE87F-8B45-614D-BB03-8C3A480AEFC5}" sibTransId="{30DE466E-17A5-0F42-A354-9EDBA75FF3D1}"/>
    <dgm:cxn modelId="{5D72D689-0973-4E45-A3E3-0AF360EDCA4D}" type="presOf" srcId="{1AB5CEB5-07E4-1A4F-9A12-23297E3E5DAF}" destId="{138CFA5C-67DE-B649-898F-387FC068CEC3}" srcOrd="0" destOrd="0" presId="urn:microsoft.com/office/officeart/2005/8/layout/radial4"/>
    <dgm:cxn modelId="{4DF04348-9F95-D34C-8F90-A6802086C207}" type="presOf" srcId="{283BF7B1-9D17-6149-8178-BBFD1339D3E0}" destId="{E692DE76-966C-9B45-946B-B9B0E3530663}" srcOrd="0" destOrd="0" presId="urn:microsoft.com/office/officeart/2005/8/layout/radial4"/>
    <dgm:cxn modelId="{454EECDE-42F4-7746-BAF7-B2C1114025DE}" type="presOf" srcId="{2149C539-A295-3C4D-B565-EF25C45128BD}" destId="{4E244F1D-9539-794C-B351-EBB33E870EFD}" srcOrd="0" destOrd="0" presId="urn:microsoft.com/office/officeart/2005/8/layout/radial4"/>
    <dgm:cxn modelId="{D0F471AB-EF33-C849-9F77-53C80EE199C7}" type="presOf" srcId="{22029A05-4279-7145-AEEC-CC250DF33C13}" destId="{95A8F300-4B41-1F48-B748-9DBE623948F5}" srcOrd="0" destOrd="0" presId="urn:microsoft.com/office/officeart/2005/8/layout/radial4"/>
    <dgm:cxn modelId="{C405106A-1147-4942-8939-1BF3E5A2F9D4}" type="presOf" srcId="{7ED30124-E9D1-D44C-B56A-6CD86701ADA3}" destId="{02D08648-B9B8-F34F-B9A7-E99E0451FC52}" srcOrd="0" destOrd="0" presId="urn:microsoft.com/office/officeart/2005/8/layout/radial4"/>
    <dgm:cxn modelId="{0E346409-2B13-1E4D-B6D5-A97B005E36E4}" srcId="{CF4ECCDC-BF71-1740-8C2F-E856D065E12F}" destId="{CC9768F5-7A46-2E4C-A530-B870F48EF71C}" srcOrd="2" destOrd="0" parTransId="{968F95C0-0070-4648-AD0D-93DD74DF7DBF}" sibTransId="{D265B53B-A7AB-5641-9CBD-05668A00D63F}"/>
    <dgm:cxn modelId="{9BDCB1C0-415F-E844-8F27-461C65B5C576}" srcId="{CF4ECCDC-BF71-1740-8C2F-E856D065E12F}" destId="{1AB5CEB5-07E4-1A4F-9A12-23297E3E5DAF}" srcOrd="4" destOrd="0" parTransId="{866D9C85-FB45-2542-86B5-3BD6937AF5B1}" sibTransId="{DC5DAF50-F53A-7343-86D2-6CBA96948FC3}"/>
    <dgm:cxn modelId="{50A9B492-AB32-BA4E-8CED-7D8B3F1EEF02}" srcId="{CF4ECCDC-BF71-1740-8C2F-E856D065E12F}" destId="{95D75894-525D-4143-94B3-2B97605213C7}" srcOrd="5" destOrd="0" parTransId="{6CC39BD3-98BC-4A4C-ABE9-1ADBB6DD2CFC}" sibTransId="{FC61FFD9-3107-804A-829B-D92061B34971}"/>
    <dgm:cxn modelId="{3E7FF62F-7A8A-6249-B3D5-B7B56CD50DB0}" type="presOf" srcId="{9666F74A-C91A-D44B-A210-E7151191FAA7}" destId="{4C2CB757-90DF-E542-B265-D2FE1475F37C}" srcOrd="0" destOrd="0" presId="urn:microsoft.com/office/officeart/2005/8/layout/radial4"/>
    <dgm:cxn modelId="{5710DED6-F3D7-DD41-9EB4-E8A3136CB9D4}" srcId="{CF4ECCDC-BF71-1740-8C2F-E856D065E12F}" destId="{283BF7B1-9D17-6149-8178-BBFD1339D3E0}" srcOrd="3" destOrd="0" parTransId="{44A4C366-6C35-C34B-A785-2A5E38544DD5}" sibTransId="{FC52EE49-3683-6747-B497-E1389166E066}"/>
    <dgm:cxn modelId="{2EC88D41-91FF-6A46-8CB8-D8900A4BCF09}" type="presParOf" srcId="{4E244F1D-9539-794C-B351-EBB33E870EFD}" destId="{77D250A0-8FBC-9145-9045-B190E3A7649B}" srcOrd="0" destOrd="0" presId="urn:microsoft.com/office/officeart/2005/8/layout/radial4"/>
    <dgm:cxn modelId="{05026722-B28A-4147-96F0-2C2501E09968}" type="presParOf" srcId="{4E244F1D-9539-794C-B351-EBB33E870EFD}" destId="{829CFCE8-3D39-FD4A-B83B-504BA146FBE8}" srcOrd="1" destOrd="0" presId="urn:microsoft.com/office/officeart/2005/8/layout/radial4"/>
    <dgm:cxn modelId="{6443B002-F47E-1348-ADA1-F871ACB87EB3}" type="presParOf" srcId="{4E244F1D-9539-794C-B351-EBB33E870EFD}" destId="{CE37300D-3452-B54D-AB6C-9A8C2E19F608}" srcOrd="2" destOrd="0" presId="urn:microsoft.com/office/officeart/2005/8/layout/radial4"/>
    <dgm:cxn modelId="{E228B044-B2A8-A54A-BBC7-364975ABB278}" type="presParOf" srcId="{4E244F1D-9539-794C-B351-EBB33E870EFD}" destId="{95A8F300-4B41-1F48-B748-9DBE623948F5}" srcOrd="3" destOrd="0" presId="urn:microsoft.com/office/officeart/2005/8/layout/radial4"/>
    <dgm:cxn modelId="{C2A7F207-C0DF-2A4E-BE68-FCC2D737CC07}" type="presParOf" srcId="{4E244F1D-9539-794C-B351-EBB33E870EFD}" destId="{46E0CAD8-39A8-1544-B7F8-7E6F771CB095}" srcOrd="4" destOrd="0" presId="urn:microsoft.com/office/officeart/2005/8/layout/radial4"/>
    <dgm:cxn modelId="{4732780A-D24E-0A45-96A3-BEA3FE372003}" type="presParOf" srcId="{4E244F1D-9539-794C-B351-EBB33E870EFD}" destId="{0D14D41A-30A2-DF49-8DF2-1E8CB3080854}" srcOrd="5" destOrd="0" presId="urn:microsoft.com/office/officeart/2005/8/layout/radial4"/>
    <dgm:cxn modelId="{F60ACBB0-01FC-7F4F-A064-4F251EB9C9DF}" type="presParOf" srcId="{4E244F1D-9539-794C-B351-EBB33E870EFD}" destId="{EBDF4DD5-56E8-744C-808B-0CC93E233804}" srcOrd="6" destOrd="0" presId="urn:microsoft.com/office/officeart/2005/8/layout/radial4"/>
    <dgm:cxn modelId="{47BE0A00-FF35-C44F-A98A-E2D56B5C267A}" type="presParOf" srcId="{4E244F1D-9539-794C-B351-EBB33E870EFD}" destId="{92372634-9904-BA4C-8669-CA0353DB84C2}" srcOrd="7" destOrd="0" presId="urn:microsoft.com/office/officeart/2005/8/layout/radial4"/>
    <dgm:cxn modelId="{E532D066-291E-4E4A-8EC7-BF5AD9D18DA1}" type="presParOf" srcId="{4E244F1D-9539-794C-B351-EBB33E870EFD}" destId="{E692DE76-966C-9B45-946B-B9B0E3530663}" srcOrd="8" destOrd="0" presId="urn:microsoft.com/office/officeart/2005/8/layout/radial4"/>
    <dgm:cxn modelId="{AB7F68E1-5EF3-BA48-938E-32D7030B2775}" type="presParOf" srcId="{4E244F1D-9539-794C-B351-EBB33E870EFD}" destId="{37EF5914-905D-7943-BDC1-234585052740}" srcOrd="9" destOrd="0" presId="urn:microsoft.com/office/officeart/2005/8/layout/radial4"/>
    <dgm:cxn modelId="{FE2092E4-DA45-E140-94A5-46472876EDEA}" type="presParOf" srcId="{4E244F1D-9539-794C-B351-EBB33E870EFD}" destId="{138CFA5C-67DE-B649-898F-387FC068CEC3}" srcOrd="10" destOrd="0" presId="urn:microsoft.com/office/officeart/2005/8/layout/radial4"/>
    <dgm:cxn modelId="{48A8C14E-460C-6A4E-9BEC-273B3F5A0167}" type="presParOf" srcId="{4E244F1D-9539-794C-B351-EBB33E870EFD}" destId="{B512E5C2-D7F8-C546-9F2A-50C046B35E10}" srcOrd="11" destOrd="0" presId="urn:microsoft.com/office/officeart/2005/8/layout/radial4"/>
    <dgm:cxn modelId="{6ABD18AF-07EC-564C-96D2-0A331711E660}" type="presParOf" srcId="{4E244F1D-9539-794C-B351-EBB33E870EFD}" destId="{A897B836-6182-684A-B3C1-582639507213}" srcOrd="12" destOrd="0" presId="urn:microsoft.com/office/officeart/2005/8/layout/radial4"/>
    <dgm:cxn modelId="{A15F2992-3C9E-B84F-98EA-3EC8B5743678}" type="presParOf" srcId="{4E244F1D-9539-794C-B351-EBB33E870EFD}" destId="{02D08648-B9B8-F34F-B9A7-E99E0451FC52}" srcOrd="13" destOrd="0" presId="urn:microsoft.com/office/officeart/2005/8/layout/radial4"/>
    <dgm:cxn modelId="{C9A1C593-2EA2-A64A-A477-ECBD196BB3D6}" type="presParOf" srcId="{4E244F1D-9539-794C-B351-EBB33E870EFD}" destId="{4C2CB757-90DF-E542-B265-D2FE1475F37C}" srcOrd="1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BC9DE8-FA6F-5344-A929-A785681EBAB9}" type="doc">
      <dgm:prSet loTypeId="urn:microsoft.com/office/officeart/2005/8/layout/cycle3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177228-0B0A-7D4E-BD6F-F2B2AFFECF12}">
      <dgm:prSet phldrT="[Text]"/>
      <dgm:spPr/>
      <dgm:t>
        <a:bodyPr/>
        <a:lstStyle/>
        <a:p>
          <a:r>
            <a:rPr lang="en-US" dirty="0" smtClean="0"/>
            <a:t>Consume </a:t>
          </a:r>
          <a:endParaRPr lang="en-US" dirty="0"/>
        </a:p>
      </dgm:t>
    </dgm:pt>
    <dgm:pt modelId="{1C7ED409-7A1E-C84B-9C2E-25C220626EED}" type="parTrans" cxnId="{F22D8F2D-1350-9D46-9D79-A5A17C822162}">
      <dgm:prSet/>
      <dgm:spPr/>
      <dgm:t>
        <a:bodyPr/>
        <a:lstStyle/>
        <a:p>
          <a:endParaRPr lang="en-US"/>
        </a:p>
      </dgm:t>
    </dgm:pt>
    <dgm:pt modelId="{D70EDE1E-E775-4440-90B1-657EA5E9B8D1}" type="sibTrans" cxnId="{F22D8F2D-1350-9D46-9D79-A5A17C822162}">
      <dgm:prSet/>
      <dgm:spPr/>
      <dgm:t>
        <a:bodyPr/>
        <a:lstStyle/>
        <a:p>
          <a:endParaRPr lang="en-US"/>
        </a:p>
      </dgm:t>
    </dgm:pt>
    <dgm:pt modelId="{422735B5-DE83-B841-8DDF-A1248D4CA410}">
      <dgm:prSet phldrT="[Text]"/>
      <dgm:spPr/>
      <dgm:t>
        <a:bodyPr/>
        <a:lstStyle/>
        <a:p>
          <a:r>
            <a:rPr lang="en-US" dirty="0" smtClean="0"/>
            <a:t>Create</a:t>
          </a:r>
          <a:endParaRPr lang="en-US" dirty="0"/>
        </a:p>
      </dgm:t>
    </dgm:pt>
    <dgm:pt modelId="{979B80D4-A68B-AF40-B5EA-6485309B2A87}" type="parTrans" cxnId="{B0026FFA-5319-9C44-B4FA-16D8ED7F1D04}">
      <dgm:prSet/>
      <dgm:spPr/>
      <dgm:t>
        <a:bodyPr/>
        <a:lstStyle/>
        <a:p>
          <a:endParaRPr lang="en-US"/>
        </a:p>
      </dgm:t>
    </dgm:pt>
    <dgm:pt modelId="{54351E85-C2E1-BC48-BF24-7B0C025D4718}" type="sibTrans" cxnId="{B0026FFA-5319-9C44-B4FA-16D8ED7F1D04}">
      <dgm:prSet/>
      <dgm:spPr/>
      <dgm:t>
        <a:bodyPr/>
        <a:lstStyle/>
        <a:p>
          <a:endParaRPr lang="en-US"/>
        </a:p>
      </dgm:t>
    </dgm:pt>
    <dgm:pt modelId="{0D481E1C-AA32-4C48-890A-502F97EC12C8}">
      <dgm:prSet phldrT="[Text]"/>
      <dgm:spPr/>
      <dgm:t>
        <a:bodyPr/>
        <a:lstStyle/>
        <a:p>
          <a:r>
            <a:rPr lang="en-US" dirty="0" smtClean="0"/>
            <a:t>Profit</a:t>
          </a:r>
          <a:endParaRPr lang="en-US" dirty="0"/>
        </a:p>
      </dgm:t>
    </dgm:pt>
    <dgm:pt modelId="{24767694-6F69-9049-A5E9-19FBA4E6F9E9}" type="parTrans" cxnId="{9ADEA162-3896-6C41-908F-1013648A47CF}">
      <dgm:prSet/>
      <dgm:spPr/>
      <dgm:t>
        <a:bodyPr/>
        <a:lstStyle/>
        <a:p>
          <a:endParaRPr lang="en-US"/>
        </a:p>
      </dgm:t>
    </dgm:pt>
    <dgm:pt modelId="{9117FF81-99B1-564D-B0CB-51CD3DF1E1FB}" type="sibTrans" cxnId="{9ADEA162-3896-6C41-908F-1013648A47CF}">
      <dgm:prSet/>
      <dgm:spPr/>
      <dgm:t>
        <a:bodyPr/>
        <a:lstStyle/>
        <a:p>
          <a:endParaRPr lang="en-US"/>
        </a:p>
      </dgm:t>
    </dgm:pt>
    <dgm:pt modelId="{6A660652-3DE7-3D43-B52E-B7D1F7EC0C20}">
      <dgm:prSet phldrT="[Text]"/>
      <dgm:spPr/>
      <dgm:t>
        <a:bodyPr/>
        <a:lstStyle/>
        <a:p>
          <a:r>
            <a:rPr lang="en-US" dirty="0" smtClean="0"/>
            <a:t>Contribute</a:t>
          </a:r>
          <a:endParaRPr lang="en-US" dirty="0"/>
        </a:p>
      </dgm:t>
    </dgm:pt>
    <dgm:pt modelId="{A9073FC9-B75E-D749-BA47-F0CA45FA99C5}" type="parTrans" cxnId="{7035BC97-F08E-9C49-BBE6-0FF1C66ACF52}">
      <dgm:prSet/>
      <dgm:spPr/>
      <dgm:t>
        <a:bodyPr/>
        <a:lstStyle/>
        <a:p>
          <a:endParaRPr lang="en-US"/>
        </a:p>
      </dgm:t>
    </dgm:pt>
    <dgm:pt modelId="{13BFE945-1A85-9B49-BF84-1769A09E3826}" type="sibTrans" cxnId="{7035BC97-F08E-9C49-BBE6-0FF1C66ACF52}">
      <dgm:prSet/>
      <dgm:spPr/>
      <dgm:t>
        <a:bodyPr/>
        <a:lstStyle/>
        <a:p>
          <a:endParaRPr lang="en-US"/>
        </a:p>
      </dgm:t>
    </dgm:pt>
    <dgm:pt modelId="{165CF5CB-99A0-1947-A26F-584A0059E554}" type="pres">
      <dgm:prSet presAssocID="{F1BC9DE8-FA6F-5344-A929-A785681EBAB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BF351EA-E497-CC49-A9DE-E5B71B2BED55}" type="pres">
      <dgm:prSet presAssocID="{F1BC9DE8-FA6F-5344-A929-A785681EBAB9}" presName="cycle" presStyleCnt="0"/>
      <dgm:spPr/>
    </dgm:pt>
    <dgm:pt modelId="{9CFE04E1-6F71-2A44-939A-BF9EEA236C53}" type="pres">
      <dgm:prSet presAssocID="{9A177228-0B0A-7D4E-BD6F-F2B2AFFECF12}" presName="nodeFirs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9A25C4-F171-C845-AE3F-F45E7CDF61E1}" type="pres">
      <dgm:prSet presAssocID="{D70EDE1E-E775-4440-90B1-657EA5E9B8D1}" presName="sibTransFirstNode" presStyleLbl="bgShp" presStyleIdx="0" presStyleCnt="1"/>
      <dgm:spPr/>
      <dgm:t>
        <a:bodyPr/>
        <a:lstStyle/>
        <a:p>
          <a:endParaRPr lang="en-US"/>
        </a:p>
      </dgm:t>
    </dgm:pt>
    <dgm:pt modelId="{A0CD8A54-3675-C445-B4F7-B716DB4DFFE5}" type="pres">
      <dgm:prSet presAssocID="{422735B5-DE83-B841-8DDF-A1248D4CA410}" presName="nodeFollowingNodes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A01207-0539-AE4D-BB42-84D886A3A6B5}" type="pres">
      <dgm:prSet presAssocID="{0D481E1C-AA32-4C48-890A-502F97EC12C8}" presName="nodeFollowingNodes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A34C45-CB3F-B840-BE63-8BE0BE67A9DB}" type="pres">
      <dgm:prSet presAssocID="{6A660652-3DE7-3D43-B52E-B7D1F7EC0C20}" presName="nodeFollowingNodes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CB82618-266F-5F49-AA9F-B1A2EA557721}" type="presOf" srcId="{D70EDE1E-E775-4440-90B1-657EA5E9B8D1}" destId="{F19A25C4-F171-C845-AE3F-F45E7CDF61E1}" srcOrd="0" destOrd="0" presId="urn:microsoft.com/office/officeart/2005/8/layout/cycle3"/>
    <dgm:cxn modelId="{B0026FFA-5319-9C44-B4FA-16D8ED7F1D04}" srcId="{F1BC9DE8-FA6F-5344-A929-A785681EBAB9}" destId="{422735B5-DE83-B841-8DDF-A1248D4CA410}" srcOrd="1" destOrd="0" parTransId="{979B80D4-A68B-AF40-B5EA-6485309B2A87}" sibTransId="{54351E85-C2E1-BC48-BF24-7B0C025D4718}"/>
    <dgm:cxn modelId="{A03DB809-347E-FA4D-BE59-FAD5EB14E3CB}" type="presOf" srcId="{F1BC9DE8-FA6F-5344-A929-A785681EBAB9}" destId="{165CF5CB-99A0-1947-A26F-584A0059E554}" srcOrd="0" destOrd="0" presId="urn:microsoft.com/office/officeart/2005/8/layout/cycle3"/>
    <dgm:cxn modelId="{F22D8F2D-1350-9D46-9D79-A5A17C822162}" srcId="{F1BC9DE8-FA6F-5344-A929-A785681EBAB9}" destId="{9A177228-0B0A-7D4E-BD6F-F2B2AFFECF12}" srcOrd="0" destOrd="0" parTransId="{1C7ED409-7A1E-C84B-9C2E-25C220626EED}" sibTransId="{D70EDE1E-E775-4440-90B1-657EA5E9B8D1}"/>
    <dgm:cxn modelId="{18E1214A-AA5F-5244-B532-2FCDCEEEDF9F}" type="presOf" srcId="{6A660652-3DE7-3D43-B52E-B7D1F7EC0C20}" destId="{13A34C45-CB3F-B840-BE63-8BE0BE67A9DB}" srcOrd="0" destOrd="0" presId="urn:microsoft.com/office/officeart/2005/8/layout/cycle3"/>
    <dgm:cxn modelId="{4FE8ECA2-8CC1-9343-A4EC-4391467C7FA0}" type="presOf" srcId="{0D481E1C-AA32-4C48-890A-502F97EC12C8}" destId="{97A01207-0539-AE4D-BB42-84D886A3A6B5}" srcOrd="0" destOrd="0" presId="urn:microsoft.com/office/officeart/2005/8/layout/cycle3"/>
    <dgm:cxn modelId="{9ADEA162-3896-6C41-908F-1013648A47CF}" srcId="{F1BC9DE8-FA6F-5344-A929-A785681EBAB9}" destId="{0D481E1C-AA32-4C48-890A-502F97EC12C8}" srcOrd="2" destOrd="0" parTransId="{24767694-6F69-9049-A5E9-19FBA4E6F9E9}" sibTransId="{9117FF81-99B1-564D-B0CB-51CD3DF1E1FB}"/>
    <dgm:cxn modelId="{7035BC97-F08E-9C49-BBE6-0FF1C66ACF52}" srcId="{F1BC9DE8-FA6F-5344-A929-A785681EBAB9}" destId="{6A660652-3DE7-3D43-B52E-B7D1F7EC0C20}" srcOrd="3" destOrd="0" parTransId="{A9073FC9-B75E-D749-BA47-F0CA45FA99C5}" sibTransId="{13BFE945-1A85-9B49-BF84-1769A09E3826}"/>
    <dgm:cxn modelId="{5655366C-60ED-624A-BF67-3E9CD7753B8E}" type="presOf" srcId="{9A177228-0B0A-7D4E-BD6F-F2B2AFFECF12}" destId="{9CFE04E1-6F71-2A44-939A-BF9EEA236C53}" srcOrd="0" destOrd="0" presId="urn:microsoft.com/office/officeart/2005/8/layout/cycle3"/>
    <dgm:cxn modelId="{595EBF72-12E9-E643-8861-CF0807E3A0B5}" type="presOf" srcId="{422735B5-DE83-B841-8DDF-A1248D4CA410}" destId="{A0CD8A54-3675-C445-B4F7-B716DB4DFFE5}" srcOrd="0" destOrd="0" presId="urn:microsoft.com/office/officeart/2005/8/layout/cycle3"/>
    <dgm:cxn modelId="{DDC9B86E-CF5B-AA4E-B5AC-7F86B84D5036}" type="presParOf" srcId="{165CF5CB-99A0-1947-A26F-584A0059E554}" destId="{8BF351EA-E497-CC49-A9DE-E5B71B2BED55}" srcOrd="0" destOrd="0" presId="urn:microsoft.com/office/officeart/2005/8/layout/cycle3"/>
    <dgm:cxn modelId="{4E2DF36F-9F1C-D945-836D-79750180D2A5}" type="presParOf" srcId="{8BF351EA-E497-CC49-A9DE-E5B71B2BED55}" destId="{9CFE04E1-6F71-2A44-939A-BF9EEA236C53}" srcOrd="0" destOrd="0" presId="urn:microsoft.com/office/officeart/2005/8/layout/cycle3"/>
    <dgm:cxn modelId="{DDE37FDA-58F7-B44E-8989-D2F2B261B8F4}" type="presParOf" srcId="{8BF351EA-E497-CC49-A9DE-E5B71B2BED55}" destId="{F19A25C4-F171-C845-AE3F-F45E7CDF61E1}" srcOrd="1" destOrd="0" presId="urn:microsoft.com/office/officeart/2005/8/layout/cycle3"/>
    <dgm:cxn modelId="{6715B33A-9B99-D648-9F72-0CBBA482233B}" type="presParOf" srcId="{8BF351EA-E497-CC49-A9DE-E5B71B2BED55}" destId="{A0CD8A54-3675-C445-B4F7-B716DB4DFFE5}" srcOrd="2" destOrd="0" presId="urn:microsoft.com/office/officeart/2005/8/layout/cycle3"/>
    <dgm:cxn modelId="{1BCDC3D7-9884-C348-BCB4-CF5D41B8EFD1}" type="presParOf" srcId="{8BF351EA-E497-CC49-A9DE-E5B71B2BED55}" destId="{97A01207-0539-AE4D-BB42-84D886A3A6B5}" srcOrd="3" destOrd="0" presId="urn:microsoft.com/office/officeart/2005/8/layout/cycle3"/>
    <dgm:cxn modelId="{1F203587-7B4A-6146-8895-37FFBEDC28E0}" type="presParOf" srcId="{8BF351EA-E497-CC49-A9DE-E5B71B2BED55}" destId="{13A34C45-CB3F-B840-BE63-8BE0BE67A9DB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BDC289-0C3A-1747-80B2-5B9474EE317E}">
      <dsp:nvSpPr>
        <dsp:cNvPr id="0" name=""/>
        <dsp:cNvSpPr/>
      </dsp:nvSpPr>
      <dsp:spPr>
        <a:xfrm rot="10800000">
          <a:off x="2798063" y="0"/>
          <a:ext cx="5431536" cy="1625599"/>
        </a:xfrm>
        <a:prstGeom prst="nonIsoscelesTrapezoid">
          <a:avLst>
            <a:gd name="adj1" fmla="val 0"/>
            <a:gd name="adj2" fmla="val 57375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Complete, integrated UNIX system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Multi-processing, multi-threaded, preemptive kernel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UNIX, POSIX, BSD programming interfaces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Extensible debugging tools for both userland and kernel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Multi-protocol network stack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Unified, coherent build system across components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Extensive documentation.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24,000 third party software ports</a:t>
          </a:r>
          <a:endParaRPr lang="en-US" sz="1200" kern="1200"/>
        </a:p>
      </dsp:txBody>
      <dsp:txXfrm rot="10800000">
        <a:off x="3730751" y="0"/>
        <a:ext cx="4498848" cy="1625599"/>
      </dsp:txXfrm>
    </dsp:sp>
    <dsp:sp modelId="{25CEFFCB-769A-404F-B8D0-E8B2E7899EFB}">
      <dsp:nvSpPr>
        <dsp:cNvPr id="0" name=""/>
        <dsp:cNvSpPr/>
      </dsp:nvSpPr>
      <dsp:spPr>
        <a:xfrm>
          <a:off x="1865376" y="0"/>
          <a:ext cx="1865375" cy="1625599"/>
        </a:xfrm>
        <a:prstGeom prst="trapezoid">
          <a:avLst>
            <a:gd name="adj" fmla="val 57375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Technology</a:t>
          </a:r>
          <a:endParaRPr lang="en-US" sz="3000" kern="1200"/>
        </a:p>
      </dsp:txBody>
      <dsp:txXfrm>
        <a:off x="1865376" y="0"/>
        <a:ext cx="1865375" cy="1625599"/>
      </dsp:txXfrm>
    </dsp:sp>
    <dsp:sp modelId="{0D90161F-7E71-2C42-A9CF-37F94957F3C3}">
      <dsp:nvSpPr>
        <dsp:cNvPr id="0" name=""/>
        <dsp:cNvSpPr/>
      </dsp:nvSpPr>
      <dsp:spPr>
        <a:xfrm rot="10800000">
          <a:off x="3730751" y="1625599"/>
          <a:ext cx="4498848" cy="1625599"/>
        </a:xfrm>
        <a:prstGeom prst="nonIsoscelesTrapezoid">
          <a:avLst>
            <a:gd name="adj1" fmla="val 0"/>
            <a:gd name="adj2" fmla="val 57375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150 Active Kernel Developers, 175 Active Userland Developers, 200 Active Ports Developers, 32 Doc Developers.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Derived open source projects: PC-BSD, FreeNAS, pfSense, Debian/kFreeBSD, …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Large User Base</a:t>
          </a:r>
          <a:endParaRPr lang="en-US" sz="1200" kern="1200"/>
        </a:p>
      </dsp:txBody>
      <dsp:txXfrm rot="10800000">
        <a:off x="4663439" y="1625599"/>
        <a:ext cx="3566160" cy="1625599"/>
      </dsp:txXfrm>
    </dsp:sp>
    <dsp:sp modelId="{98BE3B7E-790E-D344-A385-32B82C48B212}">
      <dsp:nvSpPr>
        <dsp:cNvPr id="0" name=""/>
        <dsp:cNvSpPr/>
      </dsp:nvSpPr>
      <dsp:spPr>
        <a:xfrm>
          <a:off x="932688" y="1625599"/>
          <a:ext cx="3730751" cy="1625599"/>
        </a:xfrm>
        <a:prstGeom prst="trapezoid">
          <a:avLst>
            <a:gd name="adj" fmla="val 57375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Community</a:t>
          </a:r>
          <a:endParaRPr lang="en-US" sz="3000" kern="1200"/>
        </a:p>
      </dsp:txBody>
      <dsp:txXfrm>
        <a:off x="1585569" y="1625599"/>
        <a:ext cx="2424988" cy="1625599"/>
      </dsp:txXfrm>
    </dsp:sp>
    <dsp:sp modelId="{CB8124CA-9D5C-9E4F-B12A-C28B9359887D}">
      <dsp:nvSpPr>
        <dsp:cNvPr id="0" name=""/>
        <dsp:cNvSpPr/>
      </dsp:nvSpPr>
      <dsp:spPr>
        <a:xfrm rot="10800000">
          <a:off x="4663439" y="3251199"/>
          <a:ext cx="3566160" cy="1625599"/>
        </a:xfrm>
        <a:prstGeom prst="nonIsoscelesTrapezoid">
          <a:avLst>
            <a:gd name="adj1" fmla="val 0"/>
            <a:gd name="adj2" fmla="val 57375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Freely available, high quality, reliable, robust, reusable software</a:t>
          </a:r>
          <a:endParaRPr lang="en-US" sz="1200" kern="1200"/>
        </a:p>
      </dsp:txBody>
      <dsp:txXfrm rot="10800000">
        <a:off x="5596127" y="3251199"/>
        <a:ext cx="2633472" cy="1625599"/>
      </dsp:txXfrm>
    </dsp:sp>
    <dsp:sp modelId="{33FFC043-6606-554D-B63A-3909F78A8C47}">
      <dsp:nvSpPr>
        <dsp:cNvPr id="0" name=""/>
        <dsp:cNvSpPr/>
      </dsp:nvSpPr>
      <dsp:spPr>
        <a:xfrm>
          <a:off x="0" y="3251199"/>
          <a:ext cx="5596127" cy="1625599"/>
        </a:xfrm>
        <a:prstGeom prst="trapezoid">
          <a:avLst>
            <a:gd name="adj" fmla="val 57375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Philosophy</a:t>
          </a:r>
          <a:endParaRPr lang="en-US" sz="3000" kern="1200"/>
        </a:p>
      </dsp:txBody>
      <dsp:txXfrm>
        <a:off x="979322" y="3251199"/>
        <a:ext cx="3637483" cy="16255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BDC289-0C3A-1747-80B2-5B9474EE317E}">
      <dsp:nvSpPr>
        <dsp:cNvPr id="0" name=""/>
        <dsp:cNvSpPr/>
      </dsp:nvSpPr>
      <dsp:spPr>
        <a:xfrm rot="10800000">
          <a:off x="2798063" y="0"/>
          <a:ext cx="5431536" cy="1625599"/>
        </a:xfrm>
        <a:prstGeom prst="nonIsoscelesTrapezoid">
          <a:avLst>
            <a:gd name="adj1" fmla="val 0"/>
            <a:gd name="adj2" fmla="val 57375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Complete, integrated UNIX system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Multi-processing, multi-threaded, preemptive kernel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UNIX, POSIX, BSD programming interfaces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Extensible debugging tools for both userland and kernel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Multi-protocol network stack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Unified, coherent build system across components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Extensive documentation.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24,000 third party software ports</a:t>
          </a:r>
          <a:endParaRPr lang="en-US" sz="1200" kern="1200"/>
        </a:p>
      </dsp:txBody>
      <dsp:txXfrm rot="10800000">
        <a:off x="3730751" y="0"/>
        <a:ext cx="4498848" cy="1625599"/>
      </dsp:txXfrm>
    </dsp:sp>
    <dsp:sp modelId="{25CEFFCB-769A-404F-B8D0-E8B2E7899EFB}">
      <dsp:nvSpPr>
        <dsp:cNvPr id="0" name=""/>
        <dsp:cNvSpPr/>
      </dsp:nvSpPr>
      <dsp:spPr>
        <a:xfrm>
          <a:off x="1865376" y="0"/>
          <a:ext cx="1865375" cy="1625599"/>
        </a:xfrm>
        <a:prstGeom prst="trapezoid">
          <a:avLst>
            <a:gd name="adj" fmla="val 57375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Technology</a:t>
          </a:r>
          <a:endParaRPr lang="en-US" sz="3000" kern="1200"/>
        </a:p>
      </dsp:txBody>
      <dsp:txXfrm>
        <a:off x="1865376" y="0"/>
        <a:ext cx="1865375" cy="1625599"/>
      </dsp:txXfrm>
    </dsp:sp>
    <dsp:sp modelId="{0D90161F-7E71-2C42-A9CF-37F94957F3C3}">
      <dsp:nvSpPr>
        <dsp:cNvPr id="0" name=""/>
        <dsp:cNvSpPr/>
      </dsp:nvSpPr>
      <dsp:spPr>
        <a:xfrm rot="10800000">
          <a:off x="3730751" y="1625599"/>
          <a:ext cx="4498848" cy="1625599"/>
        </a:xfrm>
        <a:prstGeom prst="nonIsoscelesTrapezoid">
          <a:avLst>
            <a:gd name="adj1" fmla="val 0"/>
            <a:gd name="adj2" fmla="val 57375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150 Active Kernel Developers, 175 Active Userland Developers, 200 Active Ports Developers, 32 Doc Developers.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Derived open source projects: PC-BSD, FreeNAS, pfSense, Debian/kFreeBSD, …</a:t>
          </a:r>
          <a:endParaRPr lang="en-US" sz="1200" kern="120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Large User Base</a:t>
          </a:r>
          <a:endParaRPr lang="en-US" sz="1200" kern="1200"/>
        </a:p>
      </dsp:txBody>
      <dsp:txXfrm rot="10800000">
        <a:off x="4663439" y="1625599"/>
        <a:ext cx="3566160" cy="1625599"/>
      </dsp:txXfrm>
    </dsp:sp>
    <dsp:sp modelId="{98BE3B7E-790E-D344-A385-32B82C48B212}">
      <dsp:nvSpPr>
        <dsp:cNvPr id="0" name=""/>
        <dsp:cNvSpPr/>
      </dsp:nvSpPr>
      <dsp:spPr>
        <a:xfrm>
          <a:off x="932688" y="1625599"/>
          <a:ext cx="3730751" cy="1625599"/>
        </a:xfrm>
        <a:prstGeom prst="trapezoid">
          <a:avLst>
            <a:gd name="adj" fmla="val 57375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Community</a:t>
          </a:r>
          <a:endParaRPr lang="en-US" sz="3000" kern="1200"/>
        </a:p>
      </dsp:txBody>
      <dsp:txXfrm>
        <a:off x="1585569" y="1625599"/>
        <a:ext cx="2424988" cy="1625599"/>
      </dsp:txXfrm>
    </dsp:sp>
    <dsp:sp modelId="{CB8124CA-9D5C-9E4F-B12A-C28B9359887D}">
      <dsp:nvSpPr>
        <dsp:cNvPr id="0" name=""/>
        <dsp:cNvSpPr/>
      </dsp:nvSpPr>
      <dsp:spPr>
        <a:xfrm rot="10800000">
          <a:off x="4663439" y="3251199"/>
          <a:ext cx="3566160" cy="1625599"/>
        </a:xfrm>
        <a:prstGeom prst="nonIsoscelesTrapezoid">
          <a:avLst>
            <a:gd name="adj1" fmla="val 0"/>
            <a:gd name="adj2" fmla="val 57375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smtClean="0"/>
            <a:t>Freely available, high quality, reliable, robust, reusable software</a:t>
          </a:r>
          <a:endParaRPr lang="en-US" sz="1200" kern="1200"/>
        </a:p>
      </dsp:txBody>
      <dsp:txXfrm rot="10800000">
        <a:off x="5596127" y="3251199"/>
        <a:ext cx="2633472" cy="1625599"/>
      </dsp:txXfrm>
    </dsp:sp>
    <dsp:sp modelId="{33FFC043-6606-554D-B63A-3909F78A8C47}">
      <dsp:nvSpPr>
        <dsp:cNvPr id="0" name=""/>
        <dsp:cNvSpPr/>
      </dsp:nvSpPr>
      <dsp:spPr>
        <a:xfrm>
          <a:off x="0" y="3251199"/>
          <a:ext cx="5596127" cy="1625599"/>
        </a:xfrm>
        <a:prstGeom prst="trapezoid">
          <a:avLst>
            <a:gd name="adj" fmla="val 57375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smtClean="0"/>
            <a:t>Philosophy</a:t>
          </a:r>
          <a:endParaRPr lang="en-US" sz="3000" kern="1200"/>
        </a:p>
      </dsp:txBody>
      <dsp:txXfrm>
        <a:off x="979322" y="3251199"/>
        <a:ext cx="3637483" cy="16255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D250A0-8FBC-9145-9045-B190E3A7649B}">
      <dsp:nvSpPr>
        <dsp:cNvPr id="0" name=""/>
        <dsp:cNvSpPr/>
      </dsp:nvSpPr>
      <dsp:spPr>
        <a:xfrm>
          <a:off x="3190416" y="2675781"/>
          <a:ext cx="1848766" cy="1848766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FreeBSD</a:t>
          </a:r>
          <a:endParaRPr lang="en-US" sz="2800" kern="1200" dirty="0"/>
        </a:p>
      </dsp:txBody>
      <dsp:txXfrm>
        <a:off x="3190416" y="2675781"/>
        <a:ext cx="1848766" cy="1848766"/>
      </dsp:txXfrm>
    </dsp:sp>
    <dsp:sp modelId="{829CFCE8-3D39-FD4A-B83B-504BA146FBE8}">
      <dsp:nvSpPr>
        <dsp:cNvPr id="0" name=""/>
        <dsp:cNvSpPr/>
      </dsp:nvSpPr>
      <dsp:spPr>
        <a:xfrm rot="10800000">
          <a:off x="1033705" y="3336715"/>
          <a:ext cx="2038092" cy="5268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E37300D-3452-B54D-AB6C-9A8C2E19F608}">
      <dsp:nvSpPr>
        <dsp:cNvPr id="0" name=""/>
        <dsp:cNvSpPr/>
      </dsp:nvSpPr>
      <dsp:spPr>
        <a:xfrm>
          <a:off x="386636" y="3082509"/>
          <a:ext cx="1294136" cy="10353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Cluster Admin</a:t>
          </a:r>
          <a:endParaRPr lang="en-US" sz="1600" kern="1200" dirty="0"/>
        </a:p>
      </dsp:txBody>
      <dsp:txXfrm>
        <a:off x="416959" y="3112832"/>
        <a:ext cx="1233490" cy="974663"/>
      </dsp:txXfrm>
    </dsp:sp>
    <dsp:sp modelId="{95A8F300-4B41-1F48-B748-9DBE623948F5}">
      <dsp:nvSpPr>
        <dsp:cNvPr id="0" name=""/>
        <dsp:cNvSpPr/>
      </dsp:nvSpPr>
      <dsp:spPr>
        <a:xfrm rot="12600000">
          <a:off x="1309967" y="2305690"/>
          <a:ext cx="2038092" cy="5268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6E0CAD8-39A8-1544-B7F8-7E6F771CB095}">
      <dsp:nvSpPr>
        <dsp:cNvPr id="0" name=""/>
        <dsp:cNvSpPr/>
      </dsp:nvSpPr>
      <dsp:spPr>
        <a:xfrm>
          <a:off x="799425" y="1541962"/>
          <a:ext cx="1294136" cy="10353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Security Team</a:t>
          </a:r>
          <a:endParaRPr lang="en-US" sz="1600" kern="1200" dirty="0"/>
        </a:p>
      </dsp:txBody>
      <dsp:txXfrm>
        <a:off x="829748" y="1572285"/>
        <a:ext cx="1233490" cy="974663"/>
      </dsp:txXfrm>
    </dsp:sp>
    <dsp:sp modelId="{0D14D41A-30A2-DF49-8DF2-1E8CB3080854}">
      <dsp:nvSpPr>
        <dsp:cNvPr id="0" name=""/>
        <dsp:cNvSpPr/>
      </dsp:nvSpPr>
      <dsp:spPr>
        <a:xfrm rot="14400000">
          <a:off x="2064729" y="1550928"/>
          <a:ext cx="2038092" cy="5268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BDF4DD5-56E8-744C-808B-0CC93E233804}">
      <dsp:nvSpPr>
        <dsp:cNvPr id="0" name=""/>
        <dsp:cNvSpPr/>
      </dsp:nvSpPr>
      <dsp:spPr>
        <a:xfrm>
          <a:off x="1927184" y="414203"/>
          <a:ext cx="1294136" cy="10353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Release Engineering</a:t>
          </a:r>
          <a:endParaRPr lang="en-US" sz="1600" kern="1200" dirty="0"/>
        </a:p>
      </dsp:txBody>
      <dsp:txXfrm>
        <a:off x="1957507" y="444526"/>
        <a:ext cx="1233490" cy="974663"/>
      </dsp:txXfrm>
    </dsp:sp>
    <dsp:sp modelId="{92372634-9904-BA4C-8669-CA0353DB84C2}">
      <dsp:nvSpPr>
        <dsp:cNvPr id="0" name=""/>
        <dsp:cNvSpPr/>
      </dsp:nvSpPr>
      <dsp:spPr>
        <a:xfrm rot="16200000">
          <a:off x="3095753" y="1274666"/>
          <a:ext cx="2038092" cy="5268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692DE76-966C-9B45-946B-B9B0E3530663}">
      <dsp:nvSpPr>
        <dsp:cNvPr id="0" name=""/>
        <dsp:cNvSpPr/>
      </dsp:nvSpPr>
      <dsp:spPr>
        <a:xfrm>
          <a:off x="3467731" y="1415"/>
          <a:ext cx="1294136" cy="10353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Ports Management</a:t>
          </a:r>
          <a:endParaRPr lang="en-US" sz="1600" kern="1200" dirty="0"/>
        </a:p>
      </dsp:txBody>
      <dsp:txXfrm>
        <a:off x="3498054" y="31738"/>
        <a:ext cx="1233490" cy="974663"/>
      </dsp:txXfrm>
    </dsp:sp>
    <dsp:sp modelId="{37EF5914-905D-7943-BDC1-234585052740}">
      <dsp:nvSpPr>
        <dsp:cNvPr id="0" name=""/>
        <dsp:cNvSpPr/>
      </dsp:nvSpPr>
      <dsp:spPr>
        <a:xfrm rot="18000000">
          <a:off x="4126778" y="1550928"/>
          <a:ext cx="2038092" cy="5268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38CFA5C-67DE-B649-898F-387FC068CEC3}">
      <dsp:nvSpPr>
        <dsp:cNvPr id="0" name=""/>
        <dsp:cNvSpPr/>
      </dsp:nvSpPr>
      <dsp:spPr>
        <a:xfrm>
          <a:off x="5008279" y="414203"/>
          <a:ext cx="1294136" cy="10353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Docs Committers</a:t>
          </a:r>
          <a:endParaRPr lang="en-US" sz="1600" kern="1200" dirty="0"/>
        </a:p>
      </dsp:txBody>
      <dsp:txXfrm>
        <a:off x="5038602" y="444526"/>
        <a:ext cx="1233490" cy="974663"/>
      </dsp:txXfrm>
    </dsp:sp>
    <dsp:sp modelId="{B512E5C2-D7F8-C546-9F2A-50C046B35E10}">
      <dsp:nvSpPr>
        <dsp:cNvPr id="0" name=""/>
        <dsp:cNvSpPr/>
      </dsp:nvSpPr>
      <dsp:spPr>
        <a:xfrm rot="19800000">
          <a:off x="4881540" y="2305690"/>
          <a:ext cx="2038092" cy="5268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897B836-6182-684A-B3C1-582639507213}">
      <dsp:nvSpPr>
        <dsp:cNvPr id="0" name=""/>
        <dsp:cNvSpPr/>
      </dsp:nvSpPr>
      <dsp:spPr>
        <a:xfrm>
          <a:off x="6136038" y="1541962"/>
          <a:ext cx="1294136" cy="10353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Source Committers</a:t>
          </a:r>
          <a:endParaRPr lang="en-US" sz="1600" kern="1200" dirty="0"/>
        </a:p>
      </dsp:txBody>
      <dsp:txXfrm>
        <a:off x="6166361" y="1572285"/>
        <a:ext cx="1233490" cy="974663"/>
      </dsp:txXfrm>
    </dsp:sp>
    <dsp:sp modelId="{02D08648-B9B8-F34F-B9A7-E99E0451FC52}">
      <dsp:nvSpPr>
        <dsp:cNvPr id="0" name=""/>
        <dsp:cNvSpPr/>
      </dsp:nvSpPr>
      <dsp:spPr>
        <a:xfrm>
          <a:off x="5157802" y="3336715"/>
          <a:ext cx="2038092" cy="5268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C2CB757-90DF-E542-B265-D2FE1475F37C}">
      <dsp:nvSpPr>
        <dsp:cNvPr id="0" name=""/>
        <dsp:cNvSpPr/>
      </dsp:nvSpPr>
      <dsp:spPr>
        <a:xfrm>
          <a:off x="6548826" y="3082509"/>
          <a:ext cx="1294136" cy="10353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Ports Committers</a:t>
          </a:r>
          <a:endParaRPr lang="en-US" sz="1600" kern="1200" dirty="0"/>
        </a:p>
      </dsp:txBody>
      <dsp:txXfrm>
        <a:off x="6579149" y="3112832"/>
        <a:ext cx="1233490" cy="9746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9A25C4-F171-C845-AE3F-F45E7CDF61E1}">
      <dsp:nvSpPr>
        <dsp:cNvPr id="0" name=""/>
        <dsp:cNvSpPr/>
      </dsp:nvSpPr>
      <dsp:spPr>
        <a:xfrm>
          <a:off x="1951343" y="-105012"/>
          <a:ext cx="4326913" cy="4326913"/>
        </a:xfrm>
        <a:prstGeom prst="circularArrow">
          <a:avLst>
            <a:gd name="adj1" fmla="val 4668"/>
            <a:gd name="adj2" fmla="val 272909"/>
            <a:gd name="adj3" fmla="val 12891843"/>
            <a:gd name="adj4" fmla="val 17989748"/>
            <a:gd name="adj5" fmla="val 484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CFE04E1-6F71-2A44-939A-BF9EEA236C53}">
      <dsp:nvSpPr>
        <dsp:cNvPr id="0" name=""/>
        <dsp:cNvSpPr/>
      </dsp:nvSpPr>
      <dsp:spPr>
        <a:xfrm>
          <a:off x="2696319" y="91"/>
          <a:ext cx="2836961" cy="1418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smtClean="0"/>
            <a:t>Consume </a:t>
          </a:r>
          <a:endParaRPr lang="en-US" sz="4200" kern="1200" dirty="0"/>
        </a:p>
      </dsp:txBody>
      <dsp:txXfrm>
        <a:off x="2765563" y="69335"/>
        <a:ext cx="2698473" cy="1279992"/>
      </dsp:txXfrm>
    </dsp:sp>
    <dsp:sp modelId="{A0CD8A54-3675-C445-B4F7-B716DB4DFFE5}">
      <dsp:nvSpPr>
        <dsp:cNvPr id="0" name=""/>
        <dsp:cNvSpPr/>
      </dsp:nvSpPr>
      <dsp:spPr>
        <a:xfrm>
          <a:off x="4249968" y="1553741"/>
          <a:ext cx="2836961" cy="1418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smtClean="0"/>
            <a:t>Create</a:t>
          </a:r>
          <a:endParaRPr lang="en-US" sz="4200" kern="1200" dirty="0"/>
        </a:p>
      </dsp:txBody>
      <dsp:txXfrm>
        <a:off x="4319212" y="1622985"/>
        <a:ext cx="2698473" cy="1279992"/>
      </dsp:txXfrm>
    </dsp:sp>
    <dsp:sp modelId="{97A01207-0539-AE4D-BB42-84D886A3A6B5}">
      <dsp:nvSpPr>
        <dsp:cNvPr id="0" name=""/>
        <dsp:cNvSpPr/>
      </dsp:nvSpPr>
      <dsp:spPr>
        <a:xfrm>
          <a:off x="2696319" y="3107390"/>
          <a:ext cx="2836961" cy="1418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smtClean="0"/>
            <a:t>Profit</a:t>
          </a:r>
          <a:endParaRPr lang="en-US" sz="4200" kern="1200" dirty="0"/>
        </a:p>
      </dsp:txBody>
      <dsp:txXfrm>
        <a:off x="2765563" y="3176634"/>
        <a:ext cx="2698473" cy="1279992"/>
      </dsp:txXfrm>
    </dsp:sp>
    <dsp:sp modelId="{13A34C45-CB3F-B840-BE63-8BE0BE67A9DB}">
      <dsp:nvSpPr>
        <dsp:cNvPr id="0" name=""/>
        <dsp:cNvSpPr/>
      </dsp:nvSpPr>
      <dsp:spPr>
        <a:xfrm>
          <a:off x="1142669" y="1553741"/>
          <a:ext cx="2836961" cy="1418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smtClean="0"/>
            <a:t>Contribute</a:t>
          </a:r>
          <a:endParaRPr lang="en-US" sz="4200" kern="1200" dirty="0"/>
        </a:p>
      </dsp:txBody>
      <dsp:txXfrm>
        <a:off x="1211913" y="1622985"/>
        <a:ext cx="2698473" cy="12799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43C7D-D25A-0042-BDDB-FAF635C01CD8}" type="datetimeFigureOut">
              <a:rPr lang="en-US" smtClean="0"/>
              <a:t>5/16/14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75717-31E4-2544-A856-BA87D39E5C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21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Edward’s projects: </a:t>
            </a:r>
            <a:r>
              <a:rPr lang="en-US" dirty="0" err="1" smtClean="0"/>
              <a:t>iSCSI</a:t>
            </a:r>
            <a:r>
              <a:rPr lang="en-US" dirty="0" smtClean="0"/>
              <a:t>, </a:t>
            </a:r>
            <a:r>
              <a:rPr lang="en-US" dirty="0" err="1" smtClean="0"/>
              <a:t>Autofs</a:t>
            </a:r>
            <a:endParaRPr lang="en-US" dirty="0" smtClean="0"/>
          </a:p>
          <a:p>
            <a:r>
              <a:rPr lang="en-US" dirty="0" smtClean="0"/>
              <a:t>UEFI boot support</a:t>
            </a:r>
          </a:p>
          <a:p>
            <a:endParaRPr lang="en-US" dirty="0" smtClean="0"/>
          </a:p>
          <a:p>
            <a:r>
              <a:rPr lang="en-US" dirty="0" smtClean="0"/>
              <a:t>Security, Performance, Developer Tools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75717-31E4-2544-A856-BA87D39E5CA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369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87425"/>
            <a:ext cx="7772400" cy="1470025"/>
          </a:xfrm>
        </p:spPr>
        <p:txBody>
          <a:bodyPr/>
          <a:lstStyle>
            <a:lvl1pPr>
              <a:defRPr b="0" cap="none" spc="0">
                <a:ln w="18415" cmpd="sng">
                  <a:noFill/>
                  <a:prstDash val="solid"/>
                </a:ln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yriad Pro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981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latin typeface="Myriad Pro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3BF7-DFBA-442B-AD1D-520A45B13ADF}" type="datetimeFigureOut">
              <a:rPr lang="en-US" smtClean="0"/>
              <a:pPr/>
              <a:t>5/16/14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74FF-F4C1-4ED4-AF39-5C7F178F5B1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5600" y="4191000"/>
            <a:ext cx="3251200" cy="1320800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3BF7-DFBA-442B-AD1D-520A45B13ADF}" type="datetimeFigureOut">
              <a:rPr lang="en-US" smtClean="0"/>
              <a:pPr/>
              <a:t>5/16/14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74FF-F4C1-4ED4-AF39-5C7F178F5B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987425"/>
            <a:ext cx="7772400" cy="1470025"/>
          </a:xfrm>
        </p:spPr>
        <p:txBody>
          <a:bodyPr/>
          <a:lstStyle>
            <a:lvl1pPr>
              <a:defRPr b="0" cap="none" spc="0">
                <a:ln w="18415" cmpd="sng">
                  <a:noFill/>
                  <a:prstDash val="solid"/>
                </a:ln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yriad Pro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1371600" y="1981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latin typeface="Myriad Pro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>
            <a:lvl1pPr>
              <a:defRPr sz="2800">
                <a:latin typeface="Myriad Pro" pitchFamily="34" charset="0"/>
              </a:defRPr>
            </a:lvl1pPr>
            <a:lvl2pPr>
              <a:defRPr sz="2400">
                <a:latin typeface="Myriad Pro" pitchFamily="34" charset="0"/>
              </a:defRPr>
            </a:lvl2pPr>
            <a:lvl3pPr>
              <a:defRPr sz="2000">
                <a:latin typeface="Myriad Pro" pitchFamily="34" charset="0"/>
              </a:defRPr>
            </a:lvl3pPr>
            <a:lvl4pPr>
              <a:defRPr sz="1800">
                <a:latin typeface="Myriad Pro" pitchFamily="34" charset="0"/>
              </a:defRPr>
            </a:lvl4pPr>
            <a:lvl5pPr>
              <a:defRPr sz="1600">
                <a:latin typeface="Myriad Pro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3BF7-DFBA-442B-AD1D-520A45B13ADF}" type="datetimeFigureOut">
              <a:rPr lang="en-US" smtClean="0"/>
              <a:pPr/>
              <a:t>5/16/14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74FF-F4C1-4ED4-AF39-5C7F178F5B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57200" y="685800"/>
            <a:ext cx="7772400" cy="609600"/>
          </a:xfrm>
        </p:spPr>
        <p:txBody>
          <a:bodyPr>
            <a:normAutofit/>
          </a:bodyPr>
          <a:lstStyle>
            <a:lvl1pPr algn="l">
              <a:defRPr sz="3600" b="0" cap="none" spc="0">
                <a:ln w="18415" cmpd="sng">
                  <a:noFill/>
                  <a:prstDash val="solid"/>
                </a:ln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yriad Pro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2027237"/>
            <a:ext cx="4038600" cy="4525963"/>
          </a:xfrm>
        </p:spPr>
        <p:txBody>
          <a:bodyPr/>
          <a:lstStyle>
            <a:lvl1pPr>
              <a:defRPr sz="2800">
                <a:latin typeface="Myriad Pro" pitchFamily="34" charset="0"/>
              </a:defRPr>
            </a:lvl1pPr>
            <a:lvl2pPr>
              <a:defRPr sz="2400">
                <a:latin typeface="Myriad Pro" pitchFamily="34" charset="0"/>
              </a:defRPr>
            </a:lvl2pPr>
            <a:lvl3pPr>
              <a:defRPr sz="2000">
                <a:latin typeface="Myriad Pro" pitchFamily="34" charset="0"/>
              </a:defRPr>
            </a:lvl3pPr>
            <a:lvl4pPr>
              <a:defRPr sz="1800">
                <a:latin typeface="Myriad Pro" pitchFamily="34" charset="0"/>
              </a:defRPr>
            </a:lvl4pPr>
            <a:lvl5pPr>
              <a:defRPr sz="1800">
                <a:latin typeface="Myriad Pro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2027237"/>
            <a:ext cx="4038600" cy="4525963"/>
          </a:xfrm>
        </p:spPr>
        <p:txBody>
          <a:bodyPr/>
          <a:lstStyle>
            <a:lvl1pPr>
              <a:defRPr sz="2800">
                <a:latin typeface="Myriad Pro" pitchFamily="34" charset="0"/>
              </a:defRPr>
            </a:lvl1pPr>
            <a:lvl2pPr>
              <a:defRPr sz="2400">
                <a:latin typeface="Myriad Pro" pitchFamily="34" charset="0"/>
              </a:defRPr>
            </a:lvl2pPr>
            <a:lvl3pPr>
              <a:defRPr sz="2000">
                <a:latin typeface="Myriad Pro" pitchFamily="34" charset="0"/>
              </a:defRPr>
            </a:lvl3pPr>
            <a:lvl4pPr>
              <a:defRPr sz="1800">
                <a:latin typeface="Myriad Pro" pitchFamily="34" charset="0"/>
              </a:defRPr>
            </a:lvl4pPr>
            <a:lvl5pPr>
              <a:defRPr sz="1800">
                <a:latin typeface="Myriad Pro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413BF7-DFBA-442B-AD1D-520A45B13ADF}" type="datetimeFigureOut">
              <a:rPr lang="en-US" smtClean="0"/>
              <a:pPr/>
              <a:t>5/16/14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74FF-F4C1-4ED4-AF39-5C7F178F5B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457200" y="685800"/>
            <a:ext cx="7772400" cy="609600"/>
          </a:xfrm>
        </p:spPr>
        <p:txBody>
          <a:bodyPr>
            <a:normAutofit/>
          </a:bodyPr>
          <a:lstStyle>
            <a:lvl1pPr algn="l">
              <a:defRPr sz="3600" b="0" cap="none" spc="0">
                <a:ln w="18415" cmpd="sng">
                  <a:noFill/>
                  <a:prstDash val="solid"/>
                </a:ln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yriad Pro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Relationship Id="rId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050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13BF7-DFBA-442B-AD1D-520A45B13ADF}" type="datetimeFigureOut">
              <a:rPr lang="en-US" smtClean="0"/>
              <a:pPr/>
              <a:t>5/16/14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3474FF-F4C1-4ED4-AF39-5C7F178F5B1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86200" y="6221730"/>
            <a:ext cx="1447800" cy="588169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0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3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3.xml"/><Relationship Id="rId2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3.xml"/><Relationship Id="rId2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3.xml"/><Relationship Id="rId2" Type="http://schemas.openxmlformats.org/officeDocument/2006/relationships/diagramData" Target="../diagrams/data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image" Target="../media/image16.png"/><Relationship Id="rId17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.png"/><Relationship Id="rId3" Type="http://schemas.openxmlformats.org/officeDocument/2006/relationships/image" Target="../media/image4.emf"/><Relationship Id="rId4" Type="http://schemas.openxmlformats.org/officeDocument/2006/relationships/image" Target="../media/image5.emf"/><Relationship Id="rId5" Type="http://schemas.openxmlformats.org/officeDocument/2006/relationships/image" Target="../media/image6.emf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microsoft.com/office/2007/relationships/hdphoto" Target="../media/hdphoto1.wdp"/><Relationship Id="rId9" Type="http://schemas.openxmlformats.org/officeDocument/2006/relationships/image" Target="../media/image9.png"/><Relationship Id="rId10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4800" dirty="0" smtClean="0"/>
              <a:t>Empowering the FreeBSD Project</a:t>
            </a:r>
            <a:endParaRPr lang="en-US" sz="4800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371600" y="2362200"/>
            <a:ext cx="6400800" cy="1905000"/>
          </a:xfrm>
        </p:spPr>
        <p:txBody>
          <a:bodyPr>
            <a:normAutofit/>
          </a:bodyPr>
          <a:lstStyle/>
          <a:p>
            <a:r>
              <a:rPr lang="en-US" dirty="0" smtClean="0"/>
              <a:t>FreeBSD Foundation Update</a:t>
            </a:r>
          </a:p>
          <a:p>
            <a:r>
              <a:rPr lang="en-US" dirty="0" err="1" smtClean="0"/>
              <a:t>BSDCan</a:t>
            </a:r>
            <a:r>
              <a:rPr lang="en-US" dirty="0" smtClean="0"/>
              <a:t> 201</a:t>
            </a:r>
            <a:r>
              <a:rPr lang="en-US" dirty="0"/>
              <a:t>4</a:t>
            </a:r>
            <a:endParaRPr lang="en-US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3086100" y="5562600"/>
            <a:ext cx="29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Justin T. Gibbs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5641155"/>
              </p:ext>
            </p:extLst>
          </p:nvPr>
        </p:nvGraphicFramePr>
        <p:xfrm>
          <a:off x="457200" y="13716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FreeBSD?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371600"/>
            <a:ext cx="85344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sz="3200" dirty="0" smtClean="0"/>
              <a:t>501(c)3 non-profit founded in 2000</a:t>
            </a:r>
          </a:p>
          <a:p>
            <a:r>
              <a:rPr lang="en-US" sz="3200" dirty="0" smtClean="0"/>
              <a:t>Board</a:t>
            </a:r>
            <a:r>
              <a:rPr lang="en-US" sz="3200" baseline="0" dirty="0" smtClean="0"/>
              <a:t> of Directors</a:t>
            </a:r>
          </a:p>
          <a:p>
            <a:pPr lvl="1"/>
            <a:r>
              <a:rPr lang="en-US" dirty="0" smtClean="0"/>
              <a:t>Justin Gibbs, Deb </a:t>
            </a:r>
            <a:r>
              <a:rPr lang="en-US" dirty="0" err="1" smtClean="0"/>
              <a:t>Goodkin</a:t>
            </a:r>
            <a:r>
              <a:rPr lang="en-US" dirty="0" smtClean="0"/>
              <a:t>, Erwin Lansing, </a:t>
            </a:r>
            <a:r>
              <a:rPr lang="en-US" dirty="0" err="1" smtClean="0"/>
              <a:t>Dru</a:t>
            </a:r>
            <a:r>
              <a:rPr lang="en-US" dirty="0" smtClean="0"/>
              <a:t> </a:t>
            </a:r>
            <a:r>
              <a:rPr lang="en-US" dirty="0" err="1" smtClean="0"/>
              <a:t>Lavigne</a:t>
            </a:r>
            <a:r>
              <a:rPr lang="en-US" dirty="0" smtClean="0"/>
              <a:t>, Kirk </a:t>
            </a:r>
            <a:r>
              <a:rPr lang="en-US" dirty="0" err="1" smtClean="0"/>
              <a:t>McKusick</a:t>
            </a:r>
            <a:r>
              <a:rPr lang="en-US" dirty="0" smtClean="0"/>
              <a:t>, George Neville-Neil, Hiroki Sato, Robert Watson</a:t>
            </a:r>
          </a:p>
          <a:p>
            <a:r>
              <a:rPr lang="en-US" dirty="0" smtClean="0"/>
              <a:t>Staff</a:t>
            </a:r>
          </a:p>
          <a:p>
            <a:pPr lvl="1"/>
            <a:r>
              <a:rPr lang="en-US" dirty="0" smtClean="0"/>
              <a:t>Deb </a:t>
            </a:r>
            <a:r>
              <a:rPr lang="en-US" dirty="0" err="1" smtClean="0"/>
              <a:t>Goodkin</a:t>
            </a:r>
            <a:r>
              <a:rPr lang="en-US" dirty="0" smtClean="0"/>
              <a:t> – Operations(¾ time)</a:t>
            </a:r>
          </a:p>
          <a:p>
            <a:pPr lvl="1"/>
            <a:r>
              <a:rPr lang="en-US" dirty="0" smtClean="0"/>
              <a:t>Ed </a:t>
            </a:r>
            <a:r>
              <a:rPr lang="en-US" dirty="0" err="1" smtClean="0"/>
              <a:t>Maste</a:t>
            </a:r>
            <a:r>
              <a:rPr lang="en-US" dirty="0"/>
              <a:t> </a:t>
            </a:r>
            <a:r>
              <a:rPr lang="en-US" dirty="0" smtClean="0"/>
              <a:t>– Project Planning and Management (½ time)</a:t>
            </a:r>
          </a:p>
          <a:p>
            <a:pPr lvl="1"/>
            <a:r>
              <a:rPr lang="en-US" dirty="0"/>
              <a:t>Konstantin </a:t>
            </a:r>
            <a:r>
              <a:rPr lang="en-US" dirty="0" err="1" smtClean="0"/>
              <a:t>Belousov</a:t>
            </a:r>
            <a:r>
              <a:rPr lang="en-US" dirty="0" smtClean="0"/>
              <a:t> – Project Development &amp; Release Engineering</a:t>
            </a:r>
          </a:p>
          <a:p>
            <a:pPr lvl="1"/>
            <a:r>
              <a:rPr lang="en-US" dirty="0"/>
              <a:t>Edward Tomasz </a:t>
            </a:r>
            <a:r>
              <a:rPr lang="en-US" dirty="0" err="1" smtClean="0"/>
              <a:t>Napierala</a:t>
            </a:r>
            <a:r>
              <a:rPr lang="en-US" dirty="0" smtClean="0"/>
              <a:t> – Project Development &amp; Security Team</a:t>
            </a:r>
          </a:p>
          <a:p>
            <a:pPr lvl="1"/>
            <a:r>
              <a:rPr lang="en-US" dirty="0" smtClean="0"/>
              <a:t>Glen Barber – Cluster Admin &amp; Release Engineering</a:t>
            </a:r>
          </a:p>
          <a:p>
            <a:pPr lvl="1"/>
            <a:r>
              <a:rPr lang="en-US" dirty="0" err="1" smtClean="0"/>
              <a:t>Cinthy</a:t>
            </a:r>
            <a:r>
              <a:rPr lang="en-US" dirty="0" smtClean="0"/>
              <a:t> </a:t>
            </a:r>
            <a:r>
              <a:rPr lang="en-US" dirty="0" err="1" smtClean="0"/>
              <a:t>Tanko</a:t>
            </a:r>
            <a:r>
              <a:rPr lang="en-US" dirty="0" smtClean="0"/>
              <a:t> – Administrative Assistant (½ time)</a:t>
            </a:r>
          </a:p>
          <a:p>
            <a:pPr lvl="1"/>
            <a:r>
              <a:rPr lang="en-US" dirty="0" smtClean="0"/>
              <a:t>Part-time writer/marketing contractor</a:t>
            </a:r>
          </a:p>
          <a:p>
            <a:pPr lvl="1"/>
            <a:r>
              <a:rPr lang="en-US" baseline="0" dirty="0" smtClean="0"/>
              <a:t>Part-time web site/automation contractor</a:t>
            </a:r>
          </a:p>
          <a:p>
            <a:r>
              <a:rPr lang="en-US" sz="3200" dirty="0" smtClean="0"/>
              <a:t>Financially Stable, Open-book company</a:t>
            </a:r>
          </a:p>
          <a:p>
            <a:pPr lvl="1"/>
            <a:r>
              <a:rPr lang="en-US" sz="2800" baseline="0" dirty="0" smtClean="0"/>
              <a:t>Financial</a:t>
            </a:r>
            <a:r>
              <a:rPr lang="en-US" sz="2800" dirty="0" smtClean="0"/>
              <a:t> data published on our web site.</a:t>
            </a:r>
          </a:p>
          <a:p>
            <a:r>
              <a:rPr lang="en-US" sz="3200" dirty="0" smtClean="0"/>
              <a:t>Worldwide representation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Who We</a:t>
            </a:r>
            <a:r>
              <a:rPr lang="en-US" baseline="0" dirty="0" smtClean="0"/>
              <a:t> Are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1800" dirty="0" smtClean="0"/>
              <a:t>Technology</a:t>
            </a:r>
          </a:p>
          <a:p>
            <a:pPr lvl="1"/>
            <a:r>
              <a:rPr lang="en-US" sz="1400" dirty="0"/>
              <a:t>Funded research and development</a:t>
            </a:r>
          </a:p>
          <a:p>
            <a:pPr lvl="2"/>
            <a:r>
              <a:rPr lang="en-US" sz="1200" dirty="0" smtClean="0"/>
              <a:t>$125K </a:t>
            </a:r>
            <a:r>
              <a:rPr lang="en-US" sz="1200" dirty="0" smtClean="0"/>
              <a:t>for </a:t>
            </a:r>
            <a:r>
              <a:rPr lang="en-US" sz="1200" dirty="0" smtClean="0"/>
              <a:t>2011 projects</a:t>
            </a:r>
          </a:p>
          <a:p>
            <a:pPr lvl="2"/>
            <a:r>
              <a:rPr lang="en-US" sz="1200" dirty="0" smtClean="0"/>
              <a:t>$200K </a:t>
            </a:r>
            <a:r>
              <a:rPr lang="en-US" sz="1200" dirty="0" smtClean="0"/>
              <a:t>for </a:t>
            </a:r>
            <a:r>
              <a:rPr lang="en-US" sz="1200" dirty="0" smtClean="0"/>
              <a:t>2012 projects</a:t>
            </a:r>
          </a:p>
          <a:p>
            <a:pPr lvl="2"/>
            <a:r>
              <a:rPr lang="en-US" sz="1200" dirty="0" smtClean="0"/>
              <a:t>$300K for </a:t>
            </a:r>
            <a:r>
              <a:rPr lang="en-US" sz="1200" dirty="0" smtClean="0"/>
              <a:t>2013 </a:t>
            </a:r>
            <a:r>
              <a:rPr lang="en-US" sz="1200" dirty="0" smtClean="0"/>
              <a:t>projects</a:t>
            </a:r>
          </a:p>
          <a:p>
            <a:pPr lvl="2"/>
            <a:r>
              <a:rPr lang="en-US" sz="1200" dirty="0" smtClean="0"/>
              <a:t>$435K budget for 2014 projects</a:t>
            </a:r>
            <a:endParaRPr lang="en-US" sz="1200" dirty="0" smtClean="0"/>
          </a:p>
          <a:p>
            <a:pPr lvl="1"/>
            <a:r>
              <a:rPr lang="en-US" sz="1400" dirty="0" smtClean="0"/>
              <a:t>Technology transfer of commercial and research IP</a:t>
            </a:r>
          </a:p>
          <a:p>
            <a:pPr lvl="1"/>
            <a:r>
              <a:rPr lang="en-US" sz="1400" dirty="0" smtClean="0"/>
              <a:t>Project Infrastructure</a:t>
            </a:r>
          </a:p>
          <a:p>
            <a:pPr lvl="2"/>
            <a:r>
              <a:rPr lang="en-US" sz="1200" dirty="0" smtClean="0"/>
              <a:t>$</a:t>
            </a:r>
            <a:r>
              <a:rPr lang="en-US" sz="1200" dirty="0" smtClean="0"/>
              <a:t>100K </a:t>
            </a:r>
            <a:r>
              <a:rPr lang="en-US" sz="1200" dirty="0" smtClean="0"/>
              <a:t>budget for 2013 infrastructure projects</a:t>
            </a:r>
          </a:p>
          <a:p>
            <a:pPr lvl="2"/>
            <a:r>
              <a:rPr lang="en-US" sz="1200" dirty="0" smtClean="0"/>
              <a:t>ISC, </a:t>
            </a:r>
            <a:r>
              <a:rPr lang="en-US" sz="1200" dirty="0" err="1" smtClean="0"/>
              <a:t>Sentex</a:t>
            </a:r>
            <a:r>
              <a:rPr lang="en-US" sz="1200" dirty="0" smtClean="0"/>
              <a:t>, Yahoo!, and NYI Co-location centers</a:t>
            </a:r>
          </a:p>
          <a:p>
            <a:pPr lvl="2"/>
            <a:r>
              <a:rPr lang="en-US" sz="1200" dirty="0" smtClean="0"/>
              <a:t>Network Performance Cluster (</a:t>
            </a:r>
            <a:r>
              <a:rPr lang="en-US" sz="1200" dirty="0" smtClean="0"/>
              <a:t>10/40Gb </a:t>
            </a:r>
            <a:r>
              <a:rPr lang="en-US" sz="1200" dirty="0" smtClean="0"/>
              <a:t>validation Environment)</a:t>
            </a:r>
          </a:p>
          <a:p>
            <a:pPr lvl="2"/>
            <a:r>
              <a:rPr lang="en-US" sz="1200" dirty="0" smtClean="0"/>
              <a:t>Automated Test Harness</a:t>
            </a:r>
          </a:p>
          <a:p>
            <a:r>
              <a:rPr lang="en-US" sz="1800" dirty="0" smtClean="0"/>
              <a:t>Community</a:t>
            </a:r>
          </a:p>
          <a:p>
            <a:pPr lvl="1"/>
            <a:r>
              <a:rPr lang="en-US" sz="1400" dirty="0" smtClean="0"/>
              <a:t>Conferences and developer/vendor summits</a:t>
            </a:r>
          </a:p>
          <a:p>
            <a:pPr lvl="1"/>
            <a:r>
              <a:rPr lang="en-US" sz="1400" dirty="0" smtClean="0"/>
              <a:t>Travel Grants</a:t>
            </a:r>
          </a:p>
          <a:p>
            <a:pPr lvl="1"/>
            <a:r>
              <a:rPr lang="en-US" sz="1400" dirty="0" smtClean="0"/>
              <a:t>Academic/Corporate </a:t>
            </a:r>
            <a:r>
              <a:rPr lang="en-US" sz="1400" dirty="0" smtClean="0">
                <a:sym typeface="Wingdings"/>
              </a:rPr>
              <a:t></a:t>
            </a:r>
            <a:r>
              <a:rPr lang="en-US" sz="1400" dirty="0" smtClean="0"/>
              <a:t> FreeBSD Community Coordination</a:t>
            </a:r>
          </a:p>
          <a:p>
            <a:pPr lvl="1"/>
            <a:r>
              <a:rPr lang="en-US" sz="1400" dirty="0" smtClean="0"/>
              <a:t>Paid staff to supplement FreeBSD’s amazing volunteer workforce</a:t>
            </a:r>
          </a:p>
          <a:p>
            <a:r>
              <a:rPr lang="en-US" sz="1800" dirty="0" smtClean="0"/>
              <a:t>Philosophy</a:t>
            </a:r>
          </a:p>
          <a:p>
            <a:pPr lvl="1"/>
            <a:r>
              <a:rPr lang="en-US" sz="1400" dirty="0" smtClean="0"/>
              <a:t>Legal Support, IP Protection, Marketing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FreeBSD Foundation’s Role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489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8509795"/>
              </p:ext>
            </p:extLst>
          </p:nvPr>
        </p:nvGraphicFramePr>
        <p:xfrm>
          <a:off x="457200" y="13716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FreeBSD?</a:t>
            </a:r>
            <a:endParaRPr lang="en-US" dirty="0"/>
          </a:p>
        </p:txBody>
      </p:sp>
      <p:grpSp>
        <p:nvGrpSpPr>
          <p:cNvPr id="36" name="Group 35"/>
          <p:cNvGrpSpPr/>
          <p:nvPr/>
        </p:nvGrpSpPr>
        <p:grpSpPr>
          <a:xfrm>
            <a:off x="0" y="2590799"/>
            <a:ext cx="9144000" cy="4267201"/>
            <a:chOff x="0" y="2590799"/>
            <a:chExt cx="9144000" cy="4267201"/>
          </a:xfrm>
        </p:grpSpPr>
        <p:sp>
          <p:nvSpPr>
            <p:cNvPr id="34" name="Rectangle 33"/>
            <p:cNvSpPr/>
            <p:nvPr/>
          </p:nvSpPr>
          <p:spPr>
            <a:xfrm>
              <a:off x="0" y="3048000"/>
              <a:ext cx="9144000" cy="3810000"/>
            </a:xfrm>
            <a:prstGeom prst="rect">
              <a:avLst/>
            </a:prstGeom>
            <a:gradFill>
              <a:gsLst>
                <a:gs pos="41000">
                  <a:schemeClr val="accent1">
                    <a:shade val="51000"/>
                    <a:satMod val="130000"/>
                    <a:alpha val="28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0" y="2590799"/>
              <a:ext cx="9144000" cy="1088571"/>
              <a:chOff x="0" y="2590800"/>
              <a:chExt cx="9144000" cy="914400"/>
            </a:xfrm>
          </p:grpSpPr>
          <p:sp>
            <p:nvSpPr>
              <p:cNvPr id="10" name="Wave 9"/>
              <p:cNvSpPr/>
              <p:nvPr/>
            </p:nvSpPr>
            <p:spPr>
              <a:xfrm>
                <a:off x="0" y="2590800"/>
                <a:ext cx="2286000" cy="914400"/>
              </a:xfrm>
              <a:prstGeom prst="wave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Wave 28"/>
              <p:cNvSpPr/>
              <p:nvPr/>
            </p:nvSpPr>
            <p:spPr>
              <a:xfrm>
                <a:off x="2286000" y="2590800"/>
                <a:ext cx="2286000" cy="914400"/>
              </a:xfrm>
              <a:prstGeom prst="wave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Wave 29"/>
              <p:cNvSpPr/>
              <p:nvPr/>
            </p:nvSpPr>
            <p:spPr>
              <a:xfrm>
                <a:off x="4572000" y="2590800"/>
                <a:ext cx="2286000" cy="914400"/>
              </a:xfrm>
              <a:prstGeom prst="wave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Wave 30"/>
              <p:cNvSpPr/>
              <p:nvPr/>
            </p:nvSpPr>
            <p:spPr>
              <a:xfrm>
                <a:off x="6858000" y="2590800"/>
                <a:ext cx="2286000" cy="914400"/>
              </a:xfrm>
              <a:prstGeom prst="wave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806639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7870943"/>
              </p:ext>
            </p:extLst>
          </p:nvPr>
        </p:nvGraphicFramePr>
        <p:xfrm>
          <a:off x="457200" y="13716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Who are these Heroes?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200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Community support means:</a:t>
            </a:r>
          </a:p>
          <a:p>
            <a:pPr lvl="1"/>
            <a:r>
              <a:rPr lang="en-US" dirty="0" smtClean="0"/>
              <a:t>Continuity in project infrastructure, management, and releases</a:t>
            </a:r>
          </a:p>
          <a:p>
            <a:pPr lvl="1"/>
            <a:r>
              <a:rPr lang="en-US" dirty="0" smtClean="0"/>
              <a:t>Community growth</a:t>
            </a:r>
          </a:p>
          <a:p>
            <a:pPr lvl="2"/>
            <a:r>
              <a:rPr lang="en-US" dirty="0" smtClean="0"/>
              <a:t>More users</a:t>
            </a:r>
          </a:p>
          <a:p>
            <a:pPr lvl="2"/>
            <a:r>
              <a:rPr lang="en-US" dirty="0" smtClean="0"/>
              <a:t>More contributors</a:t>
            </a:r>
          </a:p>
          <a:p>
            <a:pPr lvl="2"/>
            <a:r>
              <a:rPr lang="en-US" dirty="0" smtClean="0"/>
              <a:t>More mindshare</a:t>
            </a:r>
          </a:p>
          <a:p>
            <a:pPr lvl="2"/>
            <a:r>
              <a:rPr lang="en-US" dirty="0" smtClean="0"/>
              <a:t>More FreeBSD trained talent to hire.</a:t>
            </a:r>
          </a:p>
          <a:p>
            <a:r>
              <a:rPr lang="en-US" dirty="0" smtClean="0"/>
              <a:t>Community support delivers:</a:t>
            </a:r>
          </a:p>
          <a:p>
            <a:pPr lvl="1"/>
            <a:r>
              <a:rPr lang="en-US" dirty="0" smtClean="0"/>
              <a:t>New technology development</a:t>
            </a:r>
          </a:p>
          <a:p>
            <a:pPr lvl="1"/>
            <a:r>
              <a:rPr lang="en-US" dirty="0" smtClean="0"/>
              <a:t>Better platform support by hardware and software vendors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Heroes need help too!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09600" y="2902803"/>
            <a:ext cx="77724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accent2"/>
                </a:solidFill>
              </a:rPr>
              <a:t>The Project Runs on People!</a:t>
            </a:r>
            <a:endParaRPr lang="en-US" sz="4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28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4970204"/>
              </p:ext>
            </p:extLst>
          </p:nvPr>
        </p:nvGraphicFramePr>
        <p:xfrm>
          <a:off x="457200" y="13716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Free Software Life Cycle</a:t>
            </a:r>
            <a:endParaRPr lang="en-US" dirty="0"/>
          </a:p>
        </p:txBody>
      </p:sp>
      <p:sp>
        <p:nvSpPr>
          <p:cNvPr id="5" name="Multiply 4"/>
          <p:cNvSpPr/>
          <p:nvPr/>
        </p:nvSpPr>
        <p:spPr>
          <a:xfrm>
            <a:off x="1219200" y="2209800"/>
            <a:ext cx="2819400" cy="2819400"/>
          </a:xfrm>
          <a:prstGeom prst="mathMultiply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Multiply 6"/>
          <p:cNvSpPr/>
          <p:nvPr/>
        </p:nvSpPr>
        <p:spPr>
          <a:xfrm>
            <a:off x="3200400" y="609600"/>
            <a:ext cx="2819400" cy="2819400"/>
          </a:xfrm>
          <a:prstGeom prst="mathMultiply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Multiply 7"/>
          <p:cNvSpPr/>
          <p:nvPr/>
        </p:nvSpPr>
        <p:spPr>
          <a:xfrm>
            <a:off x="4953000" y="2133600"/>
            <a:ext cx="2819400" cy="2819400"/>
          </a:xfrm>
          <a:prstGeom prst="mathMultiply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Multiply 8"/>
          <p:cNvSpPr/>
          <p:nvPr/>
        </p:nvSpPr>
        <p:spPr>
          <a:xfrm>
            <a:off x="3200400" y="3733800"/>
            <a:ext cx="2819400" cy="2819400"/>
          </a:xfrm>
          <a:prstGeom prst="mathMultiply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9382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Raise a $</a:t>
            </a:r>
            <a:r>
              <a:rPr lang="en-US" dirty="0" smtClean="0"/>
              <a:t>1Million</a:t>
            </a:r>
            <a:endParaRPr lang="en-US" dirty="0" smtClean="0"/>
          </a:p>
          <a:p>
            <a:pPr lvl="1"/>
            <a:r>
              <a:rPr lang="en-US" dirty="0" smtClean="0"/>
              <a:t>$</a:t>
            </a:r>
            <a:r>
              <a:rPr lang="en-US" dirty="0" smtClean="0"/>
              <a:t>535K </a:t>
            </a:r>
            <a:r>
              <a:rPr lang="en-US" dirty="0" smtClean="0"/>
              <a:t>Funded Development</a:t>
            </a:r>
          </a:p>
          <a:p>
            <a:pPr lvl="1"/>
            <a:r>
              <a:rPr lang="en-US" dirty="0" smtClean="0"/>
              <a:t>$</a:t>
            </a:r>
            <a:r>
              <a:rPr lang="en-US" dirty="0" smtClean="0"/>
              <a:t>100K </a:t>
            </a:r>
            <a:r>
              <a:rPr lang="en-US" dirty="0" smtClean="0"/>
              <a:t>Project Infrastructure</a:t>
            </a:r>
          </a:p>
          <a:p>
            <a:r>
              <a:rPr lang="en-US" dirty="0" smtClean="0"/>
              <a:t>FreeBSD </a:t>
            </a:r>
            <a:r>
              <a:rPr lang="en-US" dirty="0" smtClean="0"/>
              <a:t>Foundation Road Trips</a:t>
            </a:r>
          </a:p>
          <a:p>
            <a:pPr lvl="1"/>
            <a:r>
              <a:rPr lang="en-US" dirty="0" smtClean="0"/>
              <a:t>East/West Coast US Trips in planning stages now.  Contact us if you are interested in participating!</a:t>
            </a:r>
          </a:p>
          <a:p>
            <a:pPr lvl="1"/>
            <a:r>
              <a:rPr lang="en-US" dirty="0" smtClean="0"/>
              <a:t>Individual meetings in Asia, Europe, and the US</a:t>
            </a:r>
          </a:p>
          <a:p>
            <a:r>
              <a:rPr lang="en-US" dirty="0" smtClean="0"/>
              <a:t>Marketing </a:t>
            </a:r>
            <a:r>
              <a:rPr lang="en-US" dirty="0" smtClean="0"/>
              <a:t>development</a:t>
            </a:r>
          </a:p>
          <a:p>
            <a:pPr lvl="1"/>
            <a:r>
              <a:rPr lang="en-US" dirty="0" smtClean="0"/>
              <a:t>FreeBSD Journal</a:t>
            </a:r>
            <a:endParaRPr lang="en-US" dirty="0" smtClean="0"/>
          </a:p>
          <a:p>
            <a:pPr lvl="1"/>
            <a:r>
              <a:rPr lang="en-US" dirty="0" smtClean="0"/>
              <a:t>Website refresh</a:t>
            </a:r>
          </a:p>
          <a:p>
            <a:pPr lvl="1"/>
            <a:r>
              <a:rPr lang="en-US" dirty="0" smtClean="0"/>
              <a:t>Printed collateral</a:t>
            </a:r>
            <a:endParaRPr lang="en-US" dirty="0"/>
          </a:p>
          <a:p>
            <a:pPr lvl="2"/>
            <a:r>
              <a:rPr lang="en-US" dirty="0" smtClean="0"/>
              <a:t>Also available on our website.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2014 </a:t>
            </a:r>
            <a:r>
              <a:rPr lang="en-US" dirty="0" smtClean="0"/>
              <a:t>Strategy for FreeBSD Support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8521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7200" y="685800"/>
            <a:ext cx="8458200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Our Financial Strength Makes this Possible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457200" y="13716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136192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876800"/>
          </a:xfrm>
        </p:spPr>
        <p:txBody>
          <a:bodyPr>
            <a:normAutofit fontScale="47500" lnSpcReduction="20000"/>
          </a:bodyPr>
          <a:lstStyle/>
          <a:p>
            <a:pPr lvl="0"/>
            <a:r>
              <a:rPr lang="en-US" dirty="0" smtClean="0"/>
              <a:t>Recent</a:t>
            </a:r>
          </a:p>
          <a:p>
            <a:pPr lvl="1"/>
            <a:r>
              <a:rPr lang="en-US" dirty="0" smtClean="0"/>
              <a:t>IPv6 and Network Stack Performance</a:t>
            </a:r>
          </a:p>
          <a:p>
            <a:pPr lvl="1"/>
            <a:r>
              <a:rPr lang="en-US" dirty="0" smtClean="0"/>
              <a:t>BSD Licensed Tool Chain</a:t>
            </a:r>
          </a:p>
          <a:p>
            <a:pPr lvl="1"/>
            <a:r>
              <a:rPr lang="en-US" dirty="0" err="1" smtClean="0"/>
              <a:t>Auditdistd</a:t>
            </a:r>
            <a:endParaRPr lang="en-US" dirty="0" smtClean="0"/>
          </a:p>
          <a:p>
            <a:pPr lvl="1"/>
            <a:r>
              <a:rPr lang="en-US" dirty="0" smtClean="0"/>
              <a:t>NAND Flash File System</a:t>
            </a:r>
          </a:p>
          <a:p>
            <a:pPr lvl="1"/>
            <a:r>
              <a:rPr lang="en-US" dirty="0" smtClean="0"/>
              <a:t>Unmapped I/O</a:t>
            </a:r>
          </a:p>
          <a:p>
            <a:pPr lvl="1"/>
            <a:r>
              <a:rPr lang="en-US" dirty="0" smtClean="0"/>
              <a:t>UEFI </a:t>
            </a:r>
            <a:r>
              <a:rPr lang="en-US" dirty="0" err="1" smtClean="0"/>
              <a:t>Bootloader</a:t>
            </a:r>
            <a:endParaRPr lang="en-US" dirty="0" smtClean="0"/>
          </a:p>
          <a:p>
            <a:pPr lvl="1"/>
            <a:r>
              <a:rPr lang="en-US" dirty="0"/>
              <a:t>ARM Reference Platform &amp; “Super Page” </a:t>
            </a:r>
            <a:r>
              <a:rPr lang="en-US" dirty="0" smtClean="0"/>
              <a:t>Support</a:t>
            </a:r>
          </a:p>
          <a:p>
            <a:pPr lvl="1"/>
            <a:r>
              <a:rPr lang="en-US" dirty="0" smtClean="0"/>
              <a:t>Doc Infrastructure Enhancements</a:t>
            </a:r>
          </a:p>
          <a:p>
            <a:pPr lvl="1"/>
            <a:r>
              <a:rPr lang="en-US" dirty="0"/>
              <a:t>In Kernel </a:t>
            </a:r>
            <a:r>
              <a:rPr lang="en-US" dirty="0" err="1"/>
              <a:t>iSCSI</a:t>
            </a:r>
            <a:r>
              <a:rPr lang="en-US" dirty="0"/>
              <a:t> Target and Initiator (</a:t>
            </a:r>
            <a:r>
              <a:rPr lang="en-US" dirty="0" err="1"/>
              <a:t>iSER</a:t>
            </a:r>
            <a:r>
              <a:rPr lang="en-US" dirty="0"/>
              <a:t>, </a:t>
            </a:r>
            <a:r>
              <a:rPr lang="en-US" dirty="0" err="1"/>
              <a:t>iSER</a:t>
            </a:r>
            <a:r>
              <a:rPr lang="en-US" dirty="0"/>
              <a:t> over </a:t>
            </a:r>
            <a:r>
              <a:rPr lang="en-US" dirty="0" err="1"/>
              <a:t>iWARP</a:t>
            </a:r>
            <a:r>
              <a:rPr lang="en-US" dirty="0" smtClean="0"/>
              <a:t>)</a:t>
            </a:r>
          </a:p>
          <a:p>
            <a:pPr lvl="1"/>
            <a:r>
              <a:rPr lang="en-US" dirty="0"/>
              <a:t>Capsicum </a:t>
            </a:r>
            <a:r>
              <a:rPr lang="en-US" dirty="0" smtClean="0"/>
              <a:t>Enhancements</a:t>
            </a:r>
          </a:p>
          <a:p>
            <a:pPr lvl="1"/>
            <a:r>
              <a:rPr lang="en-US" dirty="0" err="1" smtClean="0"/>
              <a:t>Auditdistd</a:t>
            </a:r>
            <a:endParaRPr lang="en-US" dirty="0" smtClean="0"/>
          </a:p>
          <a:p>
            <a:pPr lvl="1"/>
            <a:r>
              <a:rPr lang="en-US" dirty="0" smtClean="0"/>
              <a:t>IOMMU</a:t>
            </a:r>
            <a:endParaRPr lang="en-US" dirty="0"/>
          </a:p>
          <a:p>
            <a:pPr lvl="0"/>
            <a:r>
              <a:rPr lang="en-US" dirty="0" smtClean="0"/>
              <a:t>Active</a:t>
            </a:r>
          </a:p>
          <a:p>
            <a:pPr lvl="1"/>
            <a:r>
              <a:rPr lang="en-US" dirty="0" err="1" smtClean="0"/>
              <a:t>Autofs</a:t>
            </a:r>
            <a:r>
              <a:rPr lang="en-US" dirty="0" smtClean="0"/>
              <a:t> </a:t>
            </a:r>
            <a:r>
              <a:rPr lang="en-US" dirty="0" err="1" smtClean="0"/>
              <a:t>automount</a:t>
            </a:r>
            <a:endParaRPr lang="en-US" dirty="0" smtClean="0"/>
          </a:p>
          <a:p>
            <a:pPr lvl="1"/>
            <a:r>
              <a:rPr lang="en-US" dirty="0" err="1" smtClean="0"/>
              <a:t>Vt</a:t>
            </a:r>
            <a:r>
              <a:rPr lang="en-US" dirty="0" smtClean="0"/>
              <a:t>(4) new system console</a:t>
            </a:r>
          </a:p>
          <a:p>
            <a:pPr lvl="1"/>
            <a:r>
              <a:rPr lang="en-US" dirty="0" smtClean="0"/>
              <a:t>KMS/GEM/DMA-</a:t>
            </a:r>
            <a:r>
              <a:rPr lang="en-US" dirty="0" err="1" smtClean="0"/>
              <a:t>buf</a:t>
            </a:r>
            <a:r>
              <a:rPr lang="en-US" dirty="0" smtClean="0"/>
              <a:t> (Modern X Support)</a:t>
            </a:r>
          </a:p>
          <a:p>
            <a:pPr lvl="1"/>
            <a:r>
              <a:rPr lang="en-US" dirty="0" smtClean="0"/>
              <a:t>AES IPSEC update</a:t>
            </a:r>
          </a:p>
          <a:p>
            <a:r>
              <a:rPr lang="en-US" dirty="0" smtClean="0"/>
              <a:t>Planning</a:t>
            </a:r>
          </a:p>
          <a:p>
            <a:pPr lvl="1"/>
            <a:r>
              <a:rPr lang="en-US" dirty="0" smtClean="0"/>
              <a:t>DNSSEC</a:t>
            </a:r>
          </a:p>
          <a:p>
            <a:pPr lvl="1"/>
            <a:r>
              <a:rPr lang="en-US" dirty="0" smtClean="0"/>
              <a:t>Capsicum Enhancements</a:t>
            </a:r>
          </a:p>
          <a:p>
            <a:pPr lvl="1"/>
            <a:r>
              <a:rPr lang="en-US" dirty="0" smtClean="0"/>
              <a:t>Binary package transparency</a:t>
            </a:r>
          </a:p>
          <a:p>
            <a:pPr lvl="1"/>
            <a:r>
              <a:rPr lang="en-US" dirty="0" smtClean="0"/>
              <a:t>Virtual </a:t>
            </a:r>
            <a:r>
              <a:rPr lang="en-US" dirty="0"/>
              <a:t>Dynamically linked Shared </a:t>
            </a:r>
            <a:r>
              <a:rPr lang="en-US" dirty="0" smtClean="0"/>
              <a:t>Objects (VDSO)</a:t>
            </a:r>
          </a:p>
          <a:p>
            <a:pPr lvl="1"/>
            <a:r>
              <a:rPr lang="en-US" dirty="0" smtClean="0"/>
              <a:t>System/Regression Test infrastructure</a:t>
            </a:r>
          </a:p>
          <a:p>
            <a:pPr lvl="1"/>
            <a:r>
              <a:rPr lang="en-US" dirty="0" smtClean="0"/>
              <a:t>Event and Fault Management Framework</a:t>
            </a:r>
          </a:p>
          <a:p>
            <a:pPr lvl="1"/>
            <a:r>
              <a:rPr lang="en-US" dirty="0" smtClean="0"/>
              <a:t>Debugging Profiling Infrastructure (Audit/</a:t>
            </a:r>
            <a:r>
              <a:rPr lang="en-US" dirty="0" err="1" smtClean="0"/>
              <a:t>Dtrace</a:t>
            </a:r>
            <a:r>
              <a:rPr lang="en-US" dirty="0" smtClean="0"/>
              <a:t>/GDB replacement)</a:t>
            </a:r>
          </a:p>
          <a:p>
            <a:pPr lvl="1"/>
            <a:r>
              <a:rPr lang="en-US" dirty="0" smtClean="0"/>
              <a:t>Port, Packaging, Installation and Upgrade Improvements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dirty="0" smtClean="0"/>
              <a:t>FreeBSD Foundation Project Roadmap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3332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Past 18 months</a:t>
            </a:r>
            <a:endParaRPr lang="en-US" dirty="0" smtClean="0"/>
          </a:p>
          <a:p>
            <a:pPr lvl="1"/>
            <a:r>
              <a:rPr lang="en-US" dirty="0" smtClean="0"/>
              <a:t>Two full time Technical Staff</a:t>
            </a:r>
          </a:p>
          <a:p>
            <a:pPr lvl="2"/>
            <a:r>
              <a:rPr lang="en-US" dirty="0" smtClean="0"/>
              <a:t>Internal Projects</a:t>
            </a:r>
          </a:p>
          <a:p>
            <a:pPr lvl="2"/>
            <a:r>
              <a:rPr lang="en-US" dirty="0" smtClean="0"/>
              <a:t>Release Engineering and Sec-Team Support</a:t>
            </a:r>
          </a:p>
          <a:p>
            <a:pPr lvl="1"/>
            <a:r>
              <a:rPr lang="en-US" dirty="0" smtClean="0"/>
              <a:t>System </a:t>
            </a:r>
            <a:r>
              <a:rPr lang="en-US" dirty="0" smtClean="0"/>
              <a:t>and Release Administrator</a:t>
            </a:r>
            <a:endParaRPr lang="en-US" dirty="0" smtClean="0"/>
          </a:p>
          <a:p>
            <a:pPr lvl="2"/>
            <a:r>
              <a:rPr lang="en-US" dirty="0" smtClean="0"/>
              <a:t>Release engineering and Cluster-Admin Support</a:t>
            </a:r>
          </a:p>
          <a:p>
            <a:pPr lvl="1"/>
            <a:r>
              <a:rPr lang="en-US" dirty="0" smtClean="0"/>
              <a:t>Director of Technical Project Management</a:t>
            </a:r>
          </a:p>
          <a:p>
            <a:pPr lvl="1"/>
            <a:r>
              <a:rPr lang="en-US" dirty="0" smtClean="0"/>
              <a:t>Administrative Assistant</a:t>
            </a:r>
          </a:p>
          <a:p>
            <a:r>
              <a:rPr lang="en-US" dirty="0" smtClean="0"/>
              <a:t>Planned</a:t>
            </a:r>
          </a:p>
          <a:p>
            <a:pPr lvl="1"/>
            <a:r>
              <a:rPr lang="en-US" dirty="0" smtClean="0"/>
              <a:t>FreeBSD Project Administrative Assistant</a:t>
            </a:r>
          </a:p>
          <a:p>
            <a:pPr lvl="1"/>
            <a:r>
              <a:rPr lang="en-US" dirty="0" smtClean="0"/>
              <a:t>Marketing/Fundraising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FreeBSD Foundation Staffing Roadmap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80117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100% donor funded</a:t>
            </a:r>
          </a:p>
          <a:p>
            <a:r>
              <a:rPr lang="en-US" dirty="0" smtClean="0"/>
              <a:t>$2M</a:t>
            </a:r>
            <a:r>
              <a:rPr lang="en-US" dirty="0" smtClean="0"/>
              <a:t>+ raised in the last 3 years</a:t>
            </a:r>
          </a:p>
          <a:p>
            <a:r>
              <a:rPr lang="en-US" dirty="0" smtClean="0"/>
              <a:t>$</a:t>
            </a:r>
            <a:r>
              <a:rPr lang="en-US" dirty="0" smtClean="0"/>
              <a:t>1M </a:t>
            </a:r>
            <a:r>
              <a:rPr lang="en-US" dirty="0" smtClean="0"/>
              <a:t>goal for 2014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Funding</a:t>
            </a:r>
            <a:endParaRPr lang="en-U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8800" y="304800"/>
            <a:ext cx="1828800" cy="2030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4724400"/>
            <a:ext cx="1143000" cy="8763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6200" y="4495800"/>
            <a:ext cx="1625600" cy="6731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9400" y="3352800"/>
            <a:ext cx="1625600" cy="406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1200" y="4343400"/>
            <a:ext cx="1625600" cy="5461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3125" r="9687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67200" y="5105400"/>
            <a:ext cx="1625600" cy="1270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4800" y="3200400"/>
            <a:ext cx="1537138" cy="990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62200" y="5334000"/>
            <a:ext cx="1170432" cy="914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4800" y="6019800"/>
            <a:ext cx="1300480" cy="6096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57800" y="3352800"/>
            <a:ext cx="1066800" cy="34170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19400" y="533400"/>
            <a:ext cx="2717800" cy="825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572000" y="2590800"/>
            <a:ext cx="1587500" cy="4572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096000" y="5638800"/>
            <a:ext cx="914400" cy="9144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257800" y="4114800"/>
            <a:ext cx="1981200" cy="3445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705600" y="1981200"/>
            <a:ext cx="2286000" cy="3657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Become a contributor</a:t>
            </a:r>
          </a:p>
          <a:p>
            <a:pPr lvl="1"/>
            <a:r>
              <a:rPr lang="en-US" dirty="0" smtClean="0"/>
              <a:t>People make FreeBSD possible.  Join us!</a:t>
            </a:r>
          </a:p>
          <a:p>
            <a:r>
              <a:rPr lang="en-US" dirty="0" smtClean="0"/>
              <a:t>Become a donor</a:t>
            </a:r>
          </a:p>
          <a:p>
            <a:pPr lvl="1"/>
            <a:r>
              <a:rPr lang="en-US" dirty="0" smtClean="0"/>
              <a:t>To vendors, our donor count implies the demand for the FreeBSD platform</a:t>
            </a:r>
          </a:p>
          <a:p>
            <a:r>
              <a:rPr lang="en-US" dirty="0" smtClean="0"/>
              <a:t>Tell your friends and employer why community involvement and investment is critical to FreeBSD’s long term success.</a:t>
            </a:r>
          </a:p>
          <a:p>
            <a:r>
              <a:rPr lang="en-US" dirty="0" smtClean="0"/>
              <a:t>Buy some SWAG</a:t>
            </a:r>
          </a:p>
          <a:p>
            <a:pPr lvl="1"/>
            <a:r>
              <a:rPr lang="en-US" dirty="0" smtClean="0"/>
              <a:t>I have a 50lbs luggage limit.  Help!</a:t>
            </a:r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Call To Action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0745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39871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6637</TotalTime>
  <Words>883</Words>
  <Application>Microsoft Macintosh PowerPoint</Application>
  <PresentationFormat>On-screen Show (4:3)</PresentationFormat>
  <Paragraphs>170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Empowering the FreeBSD Project</vt:lpstr>
      <vt:lpstr>What is FreeBSD?</vt:lpstr>
      <vt:lpstr>Who We Are</vt:lpstr>
      <vt:lpstr>The FreeBSD Foundation’s Role</vt:lpstr>
      <vt:lpstr>What is FreeBSD?</vt:lpstr>
      <vt:lpstr>Who are these Heroes?</vt:lpstr>
      <vt:lpstr>Heroes need help too!</vt:lpstr>
      <vt:lpstr>Free Software Life Cycle</vt:lpstr>
      <vt:lpstr>2014 Strategy for FreeBSD Support</vt:lpstr>
      <vt:lpstr>Our Financial Strength Makes this Possible</vt:lpstr>
      <vt:lpstr>FreeBSD Foundation Project Roadmap</vt:lpstr>
      <vt:lpstr>FreeBSD Foundation Staffing Roadmap</vt:lpstr>
      <vt:lpstr>Funding</vt:lpstr>
      <vt:lpstr>Call To Action</vt:lpstr>
      <vt:lpstr>Questions?</vt:lpstr>
    </vt:vector>
  </TitlesOfParts>
  <Company>Lenovo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Powerpoint PPT Presentation Template</dc:title>
  <dc:creator>Doug Sandlin</dc:creator>
  <cp:lastModifiedBy>Justin Gibbs</cp:lastModifiedBy>
  <cp:revision>161</cp:revision>
  <dcterms:created xsi:type="dcterms:W3CDTF">2009-07-31T21:32:45Z</dcterms:created>
  <dcterms:modified xsi:type="dcterms:W3CDTF">2014-05-16T18:18:26Z</dcterms:modified>
</cp:coreProperties>
</file>